
<file path=[Content_Types].xml><?xml version="1.0" encoding="utf-8"?>
<Types xmlns="http://schemas.openxmlformats.org/package/2006/content-types">
  <Default Extension="fntdata" ContentType="application/x-fontdata"/>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media/image5.jpg" ContentType="image/jpeg"/>
  <Override PartName="/ppt/media/image6.jpg" ContentType="image/jpeg"/>
  <Override PartName="/ppt/media/image7.jpg" ContentType="image/jpeg"/>
  <Override PartName="/ppt/media/image8.jpg" ContentType="image/jpeg"/>
  <Override PartName="/ppt/media/image9.jpg" ContentType="image/jpeg"/>
  <Override PartName="/ppt/media/image10.jpg" ContentType="image/jpeg"/>
  <Override PartName="/ppt/media/image11.jpg" ContentType="image/jpeg"/>
  <Override PartName="/ppt/media/image12.jpg" ContentType="image/jpeg"/>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media/image40.jpg" ContentType="image/jpeg"/>
  <Override PartName="/ppt/notesSlides/notesSlide26.xml" ContentType="application/vnd.openxmlformats-officedocument.presentationml.notesSlide+xml"/>
  <Override PartName="/ppt/notesSlides/notesSlide27.xml" ContentType="application/vnd.openxmlformats-officedocument.presentationml.notesSlide+xml"/>
  <Override PartName="/ppt/media/image42.jpg" ContentType="image/jpeg"/>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42"/>
  </p:notesMasterIdLst>
  <p:sldIdLst>
    <p:sldId id="256" r:id="rId2"/>
    <p:sldId id="258" r:id="rId3"/>
    <p:sldId id="295" r:id="rId4"/>
    <p:sldId id="296" r:id="rId5"/>
    <p:sldId id="298" r:id="rId6"/>
    <p:sldId id="299" r:id="rId7"/>
    <p:sldId id="359" r:id="rId8"/>
    <p:sldId id="360" r:id="rId9"/>
    <p:sldId id="306" r:id="rId10"/>
    <p:sldId id="353" r:id="rId11"/>
    <p:sldId id="354" r:id="rId12"/>
    <p:sldId id="356" r:id="rId13"/>
    <p:sldId id="358" r:id="rId14"/>
    <p:sldId id="307" r:id="rId15"/>
    <p:sldId id="308" r:id="rId16"/>
    <p:sldId id="309" r:id="rId17"/>
    <p:sldId id="310" r:id="rId18"/>
    <p:sldId id="311" r:id="rId19"/>
    <p:sldId id="312" r:id="rId20"/>
    <p:sldId id="313" r:id="rId21"/>
    <p:sldId id="314" r:id="rId22"/>
    <p:sldId id="315" r:id="rId23"/>
    <p:sldId id="361" r:id="rId24"/>
    <p:sldId id="362" r:id="rId25"/>
    <p:sldId id="372" r:id="rId26"/>
    <p:sldId id="363" r:id="rId27"/>
    <p:sldId id="364" r:id="rId28"/>
    <p:sldId id="365" r:id="rId29"/>
    <p:sldId id="300" r:id="rId30"/>
    <p:sldId id="301" r:id="rId31"/>
    <p:sldId id="302" r:id="rId32"/>
    <p:sldId id="305" r:id="rId33"/>
    <p:sldId id="303" r:id="rId34"/>
    <p:sldId id="304" r:id="rId35"/>
    <p:sldId id="366" r:id="rId36"/>
    <p:sldId id="367" r:id="rId37"/>
    <p:sldId id="368" r:id="rId38"/>
    <p:sldId id="370" r:id="rId39"/>
    <p:sldId id="369" r:id="rId40"/>
    <p:sldId id="371" r:id="rId41"/>
  </p:sldIdLst>
  <p:sldSz cx="12192000" cy="6858000"/>
  <p:notesSz cx="6858000" cy="9144000"/>
  <p:embeddedFontLst>
    <p:embeddedFont>
      <p:font typeface="Calibri" panose="020F0502020204030204" pitchFamily="34" charset="0"/>
      <p:regular r:id="rId43"/>
      <p:bold r:id="rId44"/>
      <p:italic r:id="rId45"/>
      <p:boldItalic r:id="rId46"/>
    </p:embeddedFont>
    <p:embeddedFont>
      <p:font typeface="Corbel" panose="020B0503020204020204" pitchFamily="34" charset="0"/>
      <p:regular r:id="rId47"/>
      <p:bold r:id="rId48"/>
      <p:italic r:id="rId49"/>
      <p:boldItalic r:id="rId5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1156" autoAdjust="0"/>
  </p:normalViewPr>
  <p:slideViewPr>
    <p:cSldViewPr snapToGrid="0">
      <p:cViewPr varScale="1">
        <p:scale>
          <a:sx n="41" d="100"/>
          <a:sy n="41" d="100"/>
        </p:scale>
        <p:origin x="1604" y="2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font" Target="fonts/font5.fntdata"/><Relationship Id="rId50" Type="http://schemas.openxmlformats.org/officeDocument/2006/relationships/font" Target="fonts/font8.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3.fntdata"/><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2.fntdata"/><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1.fntdata"/><Relationship Id="rId48" Type="http://schemas.openxmlformats.org/officeDocument/2006/relationships/font" Target="fonts/font6.fntdata"/><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4.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fr-FR" sz="1200" b="0" i="0" u="none" strike="noStrike" cap="none">
                <a:solidFill>
                  <a:schemeClr val="dk1"/>
                </a:solidFill>
                <a:latin typeface="Calibri"/>
                <a:ea typeface="Calibri"/>
                <a:cs typeface="Calibri"/>
                <a:sym typeface="Calibri"/>
              </a:rPr>
              <a:t>‹N°›</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8" Type="http://schemas.openxmlformats.org/officeDocument/2006/relationships/hyperlink" Target="https://en.wikipedia.org/wiki/IBM" TargetMode="External"/><Relationship Id="rId3" Type="http://schemas.openxmlformats.org/officeDocument/2006/relationships/hyperlink" Target="https://en.wikipedia.org/wiki/Cross-industry_standard_process_for_data_mining#cite_note-Shearer00-1" TargetMode="External"/><Relationship Id="rId7" Type="http://schemas.openxmlformats.org/officeDocument/2006/relationships/hyperlink" Target="https://en.wikipedia.org/wiki/Cross-industry_standard_process_for_data_mining#cite_note-2" TargetMode="External"/><Relationship Id="rId2" Type="http://schemas.openxmlformats.org/officeDocument/2006/relationships/slide" Target="../slides/slide15.xml"/><Relationship Id="rId1" Type="http://schemas.openxmlformats.org/officeDocument/2006/relationships/notesMaster" Target="../notesMasters/notesMaster1.xml"/><Relationship Id="rId6" Type="http://schemas.openxmlformats.org/officeDocument/2006/relationships/hyperlink" Target="https://en.wikipedia.org/wiki/Analytics" TargetMode="External"/><Relationship Id="rId11" Type="http://schemas.openxmlformats.org/officeDocument/2006/relationships/hyperlink" Target="https://en.wikipedia.org/wiki/Cross-industry_standard_process_for_data_mining#cite_note-4" TargetMode="External"/><Relationship Id="rId5" Type="http://schemas.openxmlformats.org/officeDocument/2006/relationships/hyperlink" Target="https://en.wikipedia.org/wiki/Data_mining" TargetMode="External"/><Relationship Id="rId10" Type="http://schemas.openxmlformats.org/officeDocument/2006/relationships/hyperlink" Target="https://en.wikipedia.org/wiki/Cross-industry_standard_process_for_data_mining#cite_note-3" TargetMode="External"/><Relationship Id="rId4" Type="http://schemas.openxmlformats.org/officeDocument/2006/relationships/hyperlink" Target="https://en.wikipedia.org/wiki/Open_standard" TargetMode="External"/><Relationship Id="rId9" Type="http://schemas.openxmlformats.org/officeDocument/2006/relationships/hyperlink" Target="https://en.wikipedia.org/w/index.php?title=Analytics_Solutions_Unified_Method&amp;action=edit&amp;redlink=1" TargetMode="Externa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8" Type="http://schemas.openxmlformats.org/officeDocument/2006/relationships/hyperlink" Target="https://en.wikipedia.org/wiki/User_modeling" TargetMode="External"/><Relationship Id="rId3" Type="http://schemas.openxmlformats.org/officeDocument/2006/relationships/hyperlink" Target="https://en.wikipedia.org/wiki/Document" TargetMode="External"/><Relationship Id="rId7" Type="http://schemas.openxmlformats.org/officeDocument/2006/relationships/hyperlink" Target="https://en.wikipedia.org/wiki/Text_mining" TargetMode="External"/><Relationship Id="rId2" Type="http://schemas.openxmlformats.org/officeDocument/2006/relationships/slide" Target="../slides/slide19.xml"/><Relationship Id="rId1" Type="http://schemas.openxmlformats.org/officeDocument/2006/relationships/notesMaster" Target="../notesMasters/notesMaster1.xml"/><Relationship Id="rId6" Type="http://schemas.openxmlformats.org/officeDocument/2006/relationships/hyperlink" Target="https://en.wikipedia.org/wiki/Weighting_factor" TargetMode="External"/><Relationship Id="rId5" Type="http://schemas.openxmlformats.org/officeDocument/2006/relationships/hyperlink" Target="https://en.wikipedia.org/wiki/Tf%E2%80%93idf#cite_note-1" TargetMode="External"/><Relationship Id="rId4" Type="http://schemas.openxmlformats.org/officeDocument/2006/relationships/hyperlink" Target="https://en.wikipedia.org/wiki/Text_corpus" TargetMode="External"/><Relationship Id="rId9" Type="http://schemas.openxmlformats.org/officeDocument/2006/relationships/hyperlink" Target="https://en.wikipedia.org/wiki/Proportionality_(mathematics)"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8" Type="http://schemas.openxmlformats.org/officeDocument/2006/relationships/hyperlink" Target="https://www.statisticshowto.com/control-variable/" TargetMode="External"/><Relationship Id="rId3" Type="http://schemas.openxmlformats.org/officeDocument/2006/relationships/hyperlink" Target="https://www.statisticshowto.com/probability-and-statistics/correlation-analysis/" TargetMode="External"/><Relationship Id="rId7" Type="http://schemas.openxmlformats.org/officeDocument/2006/relationships/hyperlink" Target="https://www.statisticshowto.com/probability-and-statistics/variance/" TargetMode="External"/><Relationship Id="rId2" Type="http://schemas.openxmlformats.org/officeDocument/2006/relationships/slide" Target="../slides/slide28.xml"/><Relationship Id="rId1" Type="http://schemas.openxmlformats.org/officeDocument/2006/relationships/notesMaster" Target="../notesMasters/notesMaster1.xml"/><Relationship Id="rId6" Type="http://schemas.openxmlformats.org/officeDocument/2006/relationships/hyperlink" Target="https://www.statisticshowto.com/dependent-variable-definition/" TargetMode="External"/><Relationship Id="rId5" Type="http://schemas.openxmlformats.org/officeDocument/2006/relationships/hyperlink" Target="https://www.statisticshowto.com/independent-variable-definition/" TargetMode="External"/><Relationship Id="rId4" Type="http://schemas.openxmlformats.org/officeDocument/2006/relationships/hyperlink" Target="https://www.statisticshowto.com/what-is-bias/" TargetMode="External"/><Relationship Id="rId9" Type="http://schemas.openxmlformats.org/officeDocument/2006/relationships/hyperlink" Target="https://www.statisticshowto.com/placebo-effect/" TargetMode="Externa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3" Type="http://schemas.openxmlformats.org/officeDocument/2006/relationships/hyperlink" Target="https://www.edureka.co/blog/hadoop-tutorial/" TargetMode="External"/><Relationship Id="rId2" Type="http://schemas.openxmlformats.org/officeDocument/2006/relationships/slide" Target="../slides/slide40.xml"/><Relationship Id="rId1" Type="http://schemas.openxmlformats.org/officeDocument/2006/relationships/notesMaster" Target="../notesMasters/notesMaster1.xml"/><Relationship Id="rId4" Type="http://schemas.openxmlformats.org/officeDocument/2006/relationships/hyperlink" Target="https://www.edureka.co/blog/spark-tutorial/"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90" name="Google Shape;90;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Bandes</a:t>
            </a:r>
            <a:r>
              <a:rPr lang="fr-FR" baseline="0" dirty="0"/>
              <a:t> dessinée ou dans les films science fiction : on conduit plut mais on discute et on partage et on prend du </a:t>
            </a:r>
            <a:r>
              <a:rPr lang="fr-FR" baseline="0" dirty="0" err="1"/>
              <a:t>cafe</a:t>
            </a:r>
            <a:endParaRPr lang="fr-FR" dirty="0"/>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BEB3AE-8E34-4534-922B-E380FB565A4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423049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BEB3AE-8E34-4534-922B-E380FB565A4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423049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err="1">
                <a:solidFill>
                  <a:schemeClr val="tx1"/>
                </a:solidFill>
                <a:effectLst/>
                <a:latin typeface="+mn-lt"/>
                <a:ea typeface="+mn-ea"/>
                <a:cs typeface="+mn-cs"/>
              </a:rPr>
              <a:t>Waymo</a:t>
            </a:r>
            <a:r>
              <a:rPr lang="en-US" sz="1200" kern="1200" dirty="0">
                <a:solidFill>
                  <a:schemeClr val="tx1"/>
                </a:solidFill>
                <a:effectLst/>
                <a:latin typeface="+mn-lt"/>
                <a:ea typeface="+mn-ea"/>
                <a:cs typeface="+mn-cs"/>
              </a:rPr>
              <a:t> is an autonomous car development company spun out of Google's parent company, Alphabet </a:t>
            </a:r>
            <a:r>
              <a:rPr lang="en-US" sz="1200" kern="1200" dirty="0" err="1">
                <a:solidFill>
                  <a:schemeClr val="tx1"/>
                </a:solidFill>
                <a:effectLst/>
                <a:latin typeface="+mn-lt"/>
                <a:ea typeface="+mn-ea"/>
                <a:cs typeface="+mn-cs"/>
              </a:rPr>
              <a:t>Inc</a:t>
            </a:r>
            <a:r>
              <a:rPr lang="en-US" sz="1200" kern="1200" dirty="0">
                <a:solidFill>
                  <a:schemeClr val="tx1"/>
                </a:solidFill>
                <a:effectLst/>
                <a:latin typeface="+mn-lt"/>
                <a:ea typeface="+mn-ea"/>
                <a:cs typeface="+mn-cs"/>
              </a:rPr>
              <a:t> in </a:t>
            </a:r>
            <a:r>
              <a:rPr lang="en-US" sz="1200" kern="1200" dirty="0" err="1">
                <a:solidFill>
                  <a:schemeClr val="tx1"/>
                </a:solidFill>
                <a:effectLst/>
                <a:latin typeface="+mn-lt"/>
                <a:ea typeface="+mn-ea"/>
                <a:cs typeface="+mn-cs"/>
              </a:rPr>
              <a:t>december</a:t>
            </a:r>
            <a:r>
              <a:rPr lang="en-US" sz="1200" kern="1200" dirty="0">
                <a:solidFill>
                  <a:schemeClr val="tx1"/>
                </a:solidFill>
                <a:effectLst/>
                <a:latin typeface="+mn-lt"/>
                <a:ea typeface="+mn-ea"/>
                <a:cs typeface="+mn-cs"/>
              </a:rPr>
              <a:t> 2016. It then took over the self-driving car project which Google had begun in 2009.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Electric autonomous passenger </a:t>
            </a:r>
            <a:r>
              <a:rPr lang="en-US" sz="1200" i="1" dirty="0"/>
              <a:t>drone</a:t>
            </a:r>
            <a:r>
              <a:rPr lang="en-US" sz="1200" dirty="0"/>
              <a:t>: Boeing, Airbus, China</a:t>
            </a:r>
            <a:endParaRPr lang="en-US" sz="1200" b="1" kern="1200" dirty="0">
              <a:solidFill>
                <a:schemeClr val="tx2"/>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r>
              <a:rPr lang="en-US" noProof="0" dirty="0"/>
              <a:t>The</a:t>
            </a:r>
            <a:r>
              <a:rPr lang="en-US" baseline="0" noProof="0" dirty="0"/>
              <a:t> 2017 version of their car called </a:t>
            </a:r>
            <a:r>
              <a:rPr lang="en-US" dirty="0"/>
              <a:t>the Pacifica minivan as shown in the figure and considered the most advanced self-driving car to date.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You</a:t>
            </a:r>
            <a:r>
              <a:rPr lang="en-US" sz="1200" kern="1200" baseline="0" dirty="0">
                <a:solidFill>
                  <a:schemeClr val="tx1"/>
                </a:solidFill>
                <a:effectLst/>
                <a:latin typeface="+mn-lt"/>
                <a:ea typeface="+mn-ea"/>
                <a:cs typeface="+mn-cs"/>
              </a:rPr>
              <a:t> may ask why, well apparently, </a:t>
            </a:r>
            <a:r>
              <a:rPr lang="en-US" sz="1200" kern="1200" dirty="0">
                <a:solidFill>
                  <a:schemeClr val="tx1"/>
                </a:solidFill>
                <a:effectLst/>
                <a:latin typeface="+mn-lt"/>
                <a:ea typeface="+mn-ea"/>
                <a:cs typeface="+mn-cs"/>
              </a:rPr>
              <a:t>Google toke good care training those new prototypes, in fact they were trained over roughly 3 million miles of real-world driving using data gathered from their own sensors , and in the last year alone they’ve completed one billion miles of testing in simulation.</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r>
              <a:rPr lang="en-US" dirty="0"/>
              <a:t>To reach what the Society of Automotive Engineers classify as Level 4 autonomy , they built all of their</a:t>
            </a:r>
            <a:r>
              <a:rPr lang="en-US" baseline="0" dirty="0"/>
              <a:t> </a:t>
            </a:r>
            <a:r>
              <a:rPr lang="en-US" dirty="0"/>
              <a:t>self-driving sensors from the ground up, which</a:t>
            </a:r>
            <a:r>
              <a:rPr lang="en-US" baseline="0" dirty="0"/>
              <a:t> not only made their prototype safer and reliable, but considerably cheaper, we’re talking about going from 75k to 7,5k per sensor only in LiDAR case. It still a high cost, but much better than before</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BEB3AE-8E34-4534-922B-E380FB565A4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423049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BEB3AE-8E34-4534-922B-E380FB565A4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423049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fr-FR" dirty="0"/>
              <a:t>https://retro.studydrive.net/de/flashcards/introduction-to-data-science/19368</a:t>
            </a:r>
            <a:endParaRPr dirty="0"/>
          </a:p>
        </p:txBody>
      </p:sp>
      <p:sp>
        <p:nvSpPr>
          <p:cNvPr id="104" name="Google Shape;10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135430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r>
              <a:rPr lang="en-US" b="1" dirty="0"/>
              <a:t>Cross-industry standard process for data mining</a:t>
            </a:r>
            <a:r>
              <a:rPr lang="en-US" dirty="0"/>
              <a:t>, known as </a:t>
            </a:r>
            <a:r>
              <a:rPr lang="en-US" b="1" dirty="0"/>
              <a:t>CRISP-DM</a:t>
            </a:r>
            <a:r>
              <a:rPr lang="en-US" dirty="0"/>
              <a:t>,</a:t>
            </a:r>
            <a:r>
              <a:rPr lang="en-US" baseline="30000" dirty="0">
                <a:hlinkClick r:id="rId3"/>
              </a:rPr>
              <a:t>[1]</a:t>
            </a:r>
            <a:r>
              <a:rPr lang="en-US" dirty="0"/>
              <a:t> is an </a:t>
            </a:r>
            <a:r>
              <a:rPr lang="en-US" dirty="0">
                <a:hlinkClick r:id="rId4" tooltip="Open standard"/>
              </a:rPr>
              <a:t>open standard</a:t>
            </a:r>
            <a:r>
              <a:rPr lang="en-US" dirty="0"/>
              <a:t> process model that describes common approaches used by </a:t>
            </a:r>
            <a:r>
              <a:rPr lang="en-US" dirty="0">
                <a:hlinkClick r:id="rId5" tooltip="Data mining"/>
              </a:rPr>
              <a:t>data mining</a:t>
            </a:r>
            <a:r>
              <a:rPr lang="en-US" dirty="0"/>
              <a:t> experts. It is the most widely-used </a:t>
            </a:r>
            <a:r>
              <a:rPr lang="en-US" dirty="0">
                <a:hlinkClick r:id="rId6" tooltip="Analytics"/>
              </a:rPr>
              <a:t>analytics</a:t>
            </a:r>
            <a:r>
              <a:rPr lang="en-US" dirty="0"/>
              <a:t> model.</a:t>
            </a:r>
            <a:r>
              <a:rPr lang="en-US" baseline="30000" dirty="0">
                <a:hlinkClick r:id="rId7"/>
              </a:rPr>
              <a:t>[2]</a:t>
            </a:r>
            <a:r>
              <a:rPr lang="en-US" dirty="0"/>
              <a:t> </a:t>
            </a:r>
          </a:p>
          <a:p>
            <a:r>
              <a:rPr lang="en-US" dirty="0"/>
              <a:t>In 2015, </a:t>
            </a:r>
            <a:r>
              <a:rPr lang="en-US" dirty="0">
                <a:hlinkClick r:id="rId8" tooltip="IBM"/>
              </a:rPr>
              <a:t>IBM</a:t>
            </a:r>
            <a:r>
              <a:rPr lang="en-US" dirty="0"/>
              <a:t> released a new methodology called </a:t>
            </a:r>
            <a:r>
              <a:rPr lang="en-US" i="1" dirty="0">
                <a:hlinkClick r:id="rId9" tooltip="Analytics Solutions Unified Method (page does not exist)"/>
              </a:rPr>
              <a:t>Analytics Solutions Unified Method</a:t>
            </a:r>
            <a:r>
              <a:rPr lang="en-US" i="1" dirty="0"/>
              <a:t> for Data Mining/Predictive Analytics</a:t>
            </a:r>
            <a:r>
              <a:rPr lang="en-US" baseline="30000" dirty="0">
                <a:hlinkClick r:id="rId10"/>
              </a:rPr>
              <a:t>[3]</a:t>
            </a:r>
            <a:r>
              <a:rPr lang="en-US" dirty="0"/>
              <a:t> </a:t>
            </a:r>
            <a:r>
              <a:rPr lang="en-US" baseline="30000" dirty="0">
                <a:hlinkClick r:id="rId11"/>
              </a:rPr>
              <a:t>[4]</a:t>
            </a:r>
            <a:r>
              <a:rPr lang="en-US" dirty="0"/>
              <a:t> (also known as ASUM-DM) which refines and extends CRISP-DM. </a:t>
            </a:r>
          </a:p>
          <a:p>
            <a:pPr marL="0" lvl="0" indent="0" algn="l" rtl="0">
              <a:spcBef>
                <a:spcPts val="0"/>
              </a:spcBef>
              <a:spcAft>
                <a:spcPts val="0"/>
              </a:spcAft>
              <a:buNone/>
            </a:pPr>
            <a:endParaRPr dirty="0"/>
          </a:p>
        </p:txBody>
      </p:sp>
      <p:sp>
        <p:nvSpPr>
          <p:cNvPr id="104" name="Google Shape;10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609776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04" name="Google Shape;10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349066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04" name="Google Shape;10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671687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fr-FR" dirty="0"/>
              <a:t>Data annotation, </a:t>
            </a:r>
            <a:r>
              <a:rPr lang="fr-FR" dirty="0" err="1"/>
              <a:t>Definition</a:t>
            </a:r>
            <a:r>
              <a:rPr lang="fr-FR" dirty="0"/>
              <a:t> of the </a:t>
            </a:r>
            <a:r>
              <a:rPr lang="fr-FR" dirty="0" err="1"/>
              <a:t>target</a:t>
            </a:r>
            <a:endParaRPr dirty="0"/>
          </a:p>
        </p:txBody>
      </p:sp>
      <p:sp>
        <p:nvSpPr>
          <p:cNvPr id="104" name="Google Shape;10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409855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A </a:t>
            </a:r>
            <a:r>
              <a:rPr lang="en-US" b="1" dirty="0"/>
              <a:t>bag-of-words</a:t>
            </a:r>
            <a:r>
              <a:rPr lang="en-US" dirty="0"/>
              <a:t> is a representation of text that describes the occurrence of </a:t>
            </a:r>
            <a:r>
              <a:rPr lang="en-US" b="1" dirty="0"/>
              <a:t>words</a:t>
            </a:r>
            <a:r>
              <a:rPr lang="en-US" dirty="0"/>
              <a:t> within a document. It involves two things: A vocabulary of known </a:t>
            </a:r>
            <a:r>
              <a:rPr lang="en-US" b="1" dirty="0"/>
              <a:t>words</a:t>
            </a:r>
            <a:r>
              <a:rPr lang="en-US" dirty="0"/>
              <a:t>. A measure of the presence of known </a:t>
            </a:r>
            <a:r>
              <a:rPr lang="en-US" b="1" dirty="0"/>
              <a:t>words</a:t>
            </a:r>
          </a:p>
          <a:p>
            <a:pPr marL="0" lvl="0" indent="0" algn="l" rtl="0">
              <a:spcBef>
                <a:spcPts val="0"/>
              </a:spcBef>
              <a:spcAft>
                <a:spcPts val="0"/>
              </a:spcAft>
              <a:buNone/>
            </a:pPr>
            <a:r>
              <a:rPr lang="en-US" dirty="0"/>
              <a:t>- </a:t>
            </a:r>
            <a:r>
              <a:rPr lang="en-US" b="1" dirty="0" err="1"/>
              <a:t>tf</a:t>
            </a:r>
            <a:r>
              <a:rPr lang="en-US" b="1" dirty="0"/>
              <a:t>–</a:t>
            </a:r>
            <a:r>
              <a:rPr lang="en-US" b="1" dirty="0" err="1"/>
              <a:t>idf</a:t>
            </a:r>
            <a:r>
              <a:rPr lang="en-US" dirty="0"/>
              <a:t> or </a:t>
            </a:r>
            <a:r>
              <a:rPr lang="en-US" b="1" dirty="0"/>
              <a:t>TFIDF</a:t>
            </a:r>
            <a:r>
              <a:rPr lang="en-US" dirty="0"/>
              <a:t>, short for </a:t>
            </a:r>
            <a:r>
              <a:rPr lang="en-US" b="1" dirty="0"/>
              <a:t>term frequency–inverse document frequency</a:t>
            </a:r>
            <a:r>
              <a:rPr lang="en-US" dirty="0"/>
              <a:t>, is a numerical statistic that is intended to reflect how important a word is to a </a:t>
            </a:r>
            <a:r>
              <a:rPr lang="en-US" dirty="0">
                <a:hlinkClick r:id="rId3" tooltip="Document"/>
              </a:rPr>
              <a:t>document</a:t>
            </a:r>
            <a:r>
              <a:rPr lang="en-US" dirty="0"/>
              <a:t> in a collection or </a:t>
            </a:r>
            <a:r>
              <a:rPr lang="en-US" dirty="0">
                <a:hlinkClick r:id="rId4" tooltip="Text corpus"/>
              </a:rPr>
              <a:t>corpus</a:t>
            </a:r>
            <a:r>
              <a:rPr lang="en-US" dirty="0"/>
              <a:t>.</a:t>
            </a:r>
            <a:r>
              <a:rPr lang="en-US" baseline="30000" dirty="0">
                <a:hlinkClick r:id="rId5"/>
              </a:rPr>
              <a:t>[1]</a:t>
            </a:r>
            <a:r>
              <a:rPr lang="en-US" dirty="0"/>
              <a:t> It is often used as a </a:t>
            </a:r>
            <a:r>
              <a:rPr lang="en-US" dirty="0">
                <a:hlinkClick r:id="rId6" tooltip="Weighting factor"/>
              </a:rPr>
              <a:t>weighting factor</a:t>
            </a:r>
            <a:r>
              <a:rPr lang="en-US" dirty="0"/>
              <a:t> in searches of information retrieval, </a:t>
            </a:r>
            <a:r>
              <a:rPr lang="en-US" dirty="0">
                <a:hlinkClick r:id="rId7" tooltip="Text mining"/>
              </a:rPr>
              <a:t>text mining</a:t>
            </a:r>
            <a:r>
              <a:rPr lang="en-US" dirty="0"/>
              <a:t>, and </a:t>
            </a:r>
            <a:r>
              <a:rPr lang="en-US" dirty="0">
                <a:hlinkClick r:id="rId8" tooltip="User modeling"/>
              </a:rPr>
              <a:t>user modeling</a:t>
            </a:r>
            <a:r>
              <a:rPr lang="en-US" dirty="0"/>
              <a:t>. The </a:t>
            </a:r>
            <a:r>
              <a:rPr lang="en-US" dirty="0" err="1"/>
              <a:t>tf</a:t>
            </a:r>
            <a:r>
              <a:rPr lang="en-US" dirty="0"/>
              <a:t>–</a:t>
            </a:r>
            <a:r>
              <a:rPr lang="en-US" dirty="0" err="1"/>
              <a:t>idf</a:t>
            </a:r>
            <a:r>
              <a:rPr lang="en-US" dirty="0"/>
              <a:t> value increases </a:t>
            </a:r>
            <a:r>
              <a:rPr lang="en-US" dirty="0">
                <a:hlinkClick r:id="rId9" tooltip="Proportionality (mathematics)"/>
              </a:rPr>
              <a:t>proportionally</a:t>
            </a:r>
            <a:r>
              <a:rPr lang="en-US" dirty="0"/>
              <a:t> to the number of times a word appears in the document</a:t>
            </a:r>
            <a:endParaRPr dirty="0"/>
          </a:p>
        </p:txBody>
      </p:sp>
      <p:sp>
        <p:nvSpPr>
          <p:cNvPr id="104" name="Google Shape;10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238314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04" name="Google Shape;10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04" name="Google Shape;10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0682263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04" name="Google Shape;10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9813523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04" name="Google Shape;10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837249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04" name="Google Shape;10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4327489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04" name="Google Shape;10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2220584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04" name="Google Shape;10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8180519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04" name="Google Shape;10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2479627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In </a:t>
            </a:r>
            <a:r>
              <a:rPr lang="en-US" i="1" dirty="0"/>
              <a:t>time</a:t>
            </a:r>
            <a:r>
              <a:rPr lang="en-US" dirty="0"/>
              <a:t> series analysis, </a:t>
            </a:r>
            <a:r>
              <a:rPr lang="en-US" i="1" dirty="0"/>
              <a:t>dynamic time warping</a:t>
            </a:r>
            <a:r>
              <a:rPr lang="en-US" dirty="0"/>
              <a:t> (</a:t>
            </a:r>
            <a:r>
              <a:rPr lang="en-US" i="1" dirty="0"/>
              <a:t>DTW</a:t>
            </a:r>
            <a:r>
              <a:rPr lang="en-US" dirty="0"/>
              <a:t>) is one of the algorithms for measuring similarity between two temporal sequences, which may vary in speed.</a:t>
            </a:r>
            <a:endParaRPr dirty="0"/>
          </a:p>
        </p:txBody>
      </p:sp>
      <p:sp>
        <p:nvSpPr>
          <p:cNvPr id="104" name="Google Shape;10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9424526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A confounding factor in a study is a variable which is related to one or more of the variables defined in a study. A confounding factor may mask an actual association or falsely demonstrate an apparent association between the study variables where no real association between them exists. If confounding factors are not measured and considered, bias may result in the conclusion of the study.</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A </a:t>
            </a:r>
            <a:r>
              <a:rPr lang="en-US" b="1" dirty="0"/>
              <a:t>confounding variable</a:t>
            </a:r>
            <a:r>
              <a:rPr lang="en-US" dirty="0"/>
              <a:t> is an “extra” variable that you didn’t account for. They can ruin an experiment and give you useless results. They can suggest there is </a:t>
            </a:r>
            <a:r>
              <a:rPr lang="en-US" dirty="0">
                <a:hlinkClick r:id="rId3"/>
              </a:rPr>
              <a:t>correlation </a:t>
            </a:r>
            <a:r>
              <a:rPr lang="en-US" dirty="0"/>
              <a:t>when in fact there isn’t. They can even introduce </a:t>
            </a:r>
            <a:r>
              <a:rPr lang="en-US" dirty="0">
                <a:hlinkClick r:id="rId4"/>
              </a:rPr>
              <a:t>bias</a:t>
            </a:r>
            <a:r>
              <a:rPr lang="en-US" dirty="0"/>
              <a:t>. That’s why it’s important to know what one is, and how to avoid getting them into your experiment in the first place.</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In an experiment, the </a:t>
            </a:r>
            <a:r>
              <a:rPr lang="en-US" dirty="0">
                <a:hlinkClick r:id="rId5"/>
              </a:rPr>
              <a:t>independent variable</a:t>
            </a:r>
            <a:r>
              <a:rPr lang="en-US" dirty="0"/>
              <a:t> typically has an effect on your </a:t>
            </a:r>
            <a:r>
              <a:rPr lang="en-US" dirty="0">
                <a:hlinkClick r:id="rId6"/>
              </a:rPr>
              <a:t>dependent variable</a:t>
            </a:r>
            <a:r>
              <a:rPr lang="en-US" dirty="0"/>
              <a:t>. For example, if you are researching whether lack of exercise leads to weight gain, then lack of exercise is your independent variable and weight gain is your dependent variable. Confounding variables are any other variable that also has an effect on your dependent variable. They are like extra independent variables that are having a hidden effect on your dependent variables. Confounding variables can cause two major problems:</a:t>
            </a:r>
          </a:p>
          <a:p>
            <a:r>
              <a:rPr lang="en-US" dirty="0"/>
              <a:t>Increase </a:t>
            </a:r>
            <a:r>
              <a:rPr lang="en-US" dirty="0">
                <a:hlinkClick r:id="rId7"/>
              </a:rPr>
              <a:t>variance</a:t>
            </a:r>
            <a:r>
              <a:rPr lang="en-US" dirty="0"/>
              <a:t> </a:t>
            </a:r>
          </a:p>
          <a:p>
            <a:r>
              <a:rPr lang="en-US" dirty="0"/>
              <a:t>Introduce </a:t>
            </a:r>
            <a:r>
              <a:rPr lang="en-US" dirty="0">
                <a:hlinkClick r:id="rId4"/>
              </a:rPr>
              <a:t>bias</a:t>
            </a:r>
            <a:r>
              <a:rPr lang="en-US" dirty="0"/>
              <a:t>. </a:t>
            </a:r>
          </a:p>
          <a:p>
            <a:r>
              <a:rPr lang="en-US" dirty="0"/>
              <a:t>Let’s say you test 200 volunteers (100 men and 100 women). You find that lack of exercise leads to weight gain. One problem with your experiment is that is lacks any </a:t>
            </a:r>
            <a:r>
              <a:rPr lang="en-US" dirty="0">
                <a:hlinkClick r:id="rId8"/>
              </a:rPr>
              <a:t>control variables</a:t>
            </a:r>
            <a:r>
              <a:rPr lang="en-US" dirty="0"/>
              <a:t>. For example, the use of </a:t>
            </a:r>
            <a:r>
              <a:rPr lang="en-US" dirty="0">
                <a:hlinkClick r:id="rId9"/>
              </a:rPr>
              <a:t>placebos</a:t>
            </a:r>
            <a:r>
              <a:rPr lang="en-US" dirty="0"/>
              <a:t>, or random assignment to groups. So you really can’t say for sure whether lack of exercise leads to weight gain. One confounding variable is how much people eat. It’s also possible that men eat more than women; this could also make sex a confounding variable. Nothing was mentioned about starting weight, occupation or age either. A poor study design like this could lead to bias. For example, if all of the women in the study were middle-aged, and all of the men were aged 16, age would have a direct effect on weight gain. That makes age a confounding variable.</a:t>
            </a:r>
          </a:p>
          <a:p>
            <a:endParaRPr lang="en-US" dirty="0"/>
          </a:p>
          <a:p>
            <a:endParaRPr lang="en-US" dirty="0"/>
          </a:p>
          <a:p>
            <a:r>
              <a:rPr lang="en-US" dirty="0"/>
              <a:t>In LR, The magnitude of the coefficients depends directly on the scales selected for the variables, which is a somewhat arbitrary modeling decision.</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lvl="0" indent="0" algn="l" rtl="0">
              <a:spcBef>
                <a:spcPts val="0"/>
              </a:spcBef>
              <a:spcAft>
                <a:spcPts val="0"/>
              </a:spcAft>
              <a:buNone/>
            </a:pPr>
            <a:endParaRPr dirty="0"/>
          </a:p>
        </p:txBody>
      </p:sp>
      <p:sp>
        <p:nvSpPr>
          <p:cNvPr id="104" name="Google Shape;10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6750322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04" name="Google Shape;10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540650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04" name="Google Shape;10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4477588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04" name="Google Shape;10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7978578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04" name="Google Shape;10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6540836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04" name="Google Shape;10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6805943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04" name="Google Shape;10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3508699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04" name="Google Shape;10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5881786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fr-FR" dirty="0"/>
              <a:t>https://rapidminer.com/blog/data-prep-time-consuming-tedious/</a:t>
            </a:r>
            <a:endParaRPr dirty="0"/>
          </a:p>
        </p:txBody>
      </p:sp>
      <p:sp>
        <p:nvSpPr>
          <p:cNvPr id="104" name="Google Shape;10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0383104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fr-FR" dirty="0"/>
              <a:t>https://rapidminer.com/blog/data-prep-time-consuming-tedious/</a:t>
            </a:r>
            <a:endParaRPr dirty="0"/>
          </a:p>
        </p:txBody>
      </p:sp>
      <p:sp>
        <p:nvSpPr>
          <p:cNvPr id="104" name="Google Shape;10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1513691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fr-FR" dirty="0"/>
              <a:t>https://rapidminer.com/blog/data-prep-time-consuming-tedious/</a:t>
            </a:r>
            <a:endParaRPr dirty="0"/>
          </a:p>
        </p:txBody>
      </p:sp>
      <p:sp>
        <p:nvSpPr>
          <p:cNvPr id="104" name="Google Shape;10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63760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fr-FR" dirty="0"/>
              <a:t>https://rapidminer.com/blog/data-prep-time-consuming-tedious/</a:t>
            </a:r>
            <a:endParaRPr dirty="0"/>
          </a:p>
        </p:txBody>
      </p:sp>
      <p:sp>
        <p:nvSpPr>
          <p:cNvPr id="104" name="Google Shape;10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5858745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fr-FR" dirty="0"/>
              <a:t>https://rapidminer.com/blog/data-prep-time-consuming-tedious/</a:t>
            </a:r>
            <a:endParaRPr dirty="0"/>
          </a:p>
        </p:txBody>
      </p:sp>
      <p:sp>
        <p:nvSpPr>
          <p:cNvPr id="104" name="Google Shape;10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002649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04" name="Google Shape;10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8274519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r>
              <a:rPr lang="fr-FR" b="1" dirty="0"/>
              <a:t>https://www.edureka.co/blog/how-to-become-a-data-scientist/</a:t>
            </a:r>
          </a:p>
          <a:p>
            <a:r>
              <a:rPr lang="fr-FR" b="1" dirty="0"/>
              <a:t>Data </a:t>
            </a:r>
            <a:r>
              <a:rPr lang="fr-FR" b="1" dirty="0" err="1"/>
              <a:t>munging</a:t>
            </a:r>
            <a:r>
              <a:rPr lang="fr-FR" b="1" dirty="0"/>
              <a:t> = </a:t>
            </a:r>
            <a:r>
              <a:rPr lang="en-US" i="1" dirty="0"/>
              <a:t>Data wrangling</a:t>
            </a:r>
            <a:r>
              <a:rPr lang="en-US" dirty="0"/>
              <a:t>, sometimes referred to as </a:t>
            </a:r>
            <a:r>
              <a:rPr lang="en-US" i="1" dirty="0"/>
              <a:t>data munging</a:t>
            </a:r>
            <a:r>
              <a:rPr lang="en-US" dirty="0"/>
              <a:t>, is the process of transforming and mapping data from one "raw" data form into another format </a:t>
            </a:r>
          </a:p>
          <a:p>
            <a:r>
              <a:rPr lang="en-US" i="1" dirty="0"/>
              <a:t>Data ingestion</a:t>
            </a:r>
            <a:r>
              <a:rPr lang="en-US" dirty="0"/>
              <a:t> is the process of obtaining and importing data for immediate use or storage in a database. </a:t>
            </a:r>
            <a:endParaRPr lang="fr-FR" b="1" dirty="0"/>
          </a:p>
          <a:p>
            <a:r>
              <a:rPr lang="fr-FR" b="1" dirty="0"/>
              <a:t>Fundamentals: </a:t>
            </a:r>
            <a:r>
              <a:rPr lang="fr-FR" dirty="0">
                <a:effectLst/>
              </a:rPr>
              <a:t>Matrices and </a:t>
            </a:r>
            <a:r>
              <a:rPr lang="fr-FR" dirty="0" err="1">
                <a:effectLst/>
              </a:rPr>
              <a:t>Linear</a:t>
            </a:r>
            <a:r>
              <a:rPr lang="fr-FR" dirty="0">
                <a:effectLst/>
              </a:rPr>
              <a:t> </a:t>
            </a:r>
            <a:r>
              <a:rPr lang="fr-FR" dirty="0" err="1">
                <a:effectLst/>
              </a:rPr>
              <a:t>Algebra</a:t>
            </a:r>
            <a:r>
              <a:rPr lang="fr-FR" dirty="0">
                <a:effectLst/>
              </a:rPr>
              <a:t> </a:t>
            </a:r>
            <a:r>
              <a:rPr lang="fr-FR" dirty="0" err="1">
                <a:effectLst/>
              </a:rPr>
              <a:t>Functions</a:t>
            </a:r>
            <a:r>
              <a:rPr lang="fr-FR" dirty="0">
                <a:effectLst/>
              </a:rPr>
              <a:t>, </a:t>
            </a:r>
            <a:r>
              <a:rPr lang="fr-FR" dirty="0" err="1">
                <a:effectLst/>
              </a:rPr>
              <a:t>Reporting</a:t>
            </a:r>
            <a:r>
              <a:rPr lang="fr-FR" dirty="0">
                <a:effectLst/>
              </a:rPr>
              <a:t> VS BI (Business Intelligence) VS Analytics</a:t>
            </a:r>
          </a:p>
          <a:p>
            <a:r>
              <a:rPr lang="fr-FR" b="1" dirty="0" err="1">
                <a:effectLst/>
              </a:rPr>
              <a:t>Statistics</a:t>
            </a:r>
            <a:r>
              <a:rPr lang="fr-FR" b="1" dirty="0">
                <a:effectLst/>
              </a:rPr>
              <a:t>: </a:t>
            </a:r>
            <a:r>
              <a:rPr lang="fr-FR" dirty="0">
                <a:effectLst/>
              </a:rPr>
              <a:t>Descriptive </a:t>
            </a:r>
            <a:r>
              <a:rPr lang="fr-FR" dirty="0" err="1">
                <a:effectLst/>
              </a:rPr>
              <a:t>Statistics</a:t>
            </a:r>
            <a:r>
              <a:rPr lang="fr-FR" dirty="0">
                <a:effectLst/>
              </a:rPr>
              <a:t> (</a:t>
            </a:r>
            <a:r>
              <a:rPr lang="fr-FR" dirty="0" err="1">
                <a:effectLst/>
              </a:rPr>
              <a:t>Mean</a:t>
            </a:r>
            <a:r>
              <a:rPr lang="fr-FR" dirty="0">
                <a:effectLst/>
              </a:rPr>
              <a:t>, </a:t>
            </a:r>
            <a:r>
              <a:rPr lang="fr-FR" dirty="0" err="1">
                <a:effectLst/>
              </a:rPr>
              <a:t>Median</a:t>
            </a:r>
            <a:r>
              <a:rPr lang="fr-FR" dirty="0">
                <a:effectLst/>
              </a:rPr>
              <a:t>, Range, Standard </a:t>
            </a:r>
            <a:r>
              <a:rPr lang="fr-FR" dirty="0" err="1">
                <a:effectLst/>
              </a:rPr>
              <a:t>Deviation</a:t>
            </a:r>
            <a:r>
              <a:rPr lang="fr-FR" dirty="0">
                <a:effectLst/>
              </a:rPr>
              <a:t>, Variance), </a:t>
            </a:r>
            <a:r>
              <a:rPr lang="fr-FR" dirty="0" err="1">
                <a:effectLst/>
              </a:rPr>
              <a:t>Exploratory</a:t>
            </a:r>
            <a:r>
              <a:rPr lang="fr-FR" dirty="0">
                <a:effectLst/>
              </a:rPr>
              <a:t> Data </a:t>
            </a:r>
            <a:r>
              <a:rPr lang="fr-FR" dirty="0" err="1">
                <a:effectLst/>
              </a:rPr>
              <a:t>Analysis</a:t>
            </a:r>
            <a:endParaRPr lang="fr-FR" dirty="0">
              <a:effectLst/>
            </a:endParaRPr>
          </a:p>
          <a:p>
            <a:r>
              <a:rPr lang="fr-FR" dirty="0">
                <a:effectLst/>
              </a:rPr>
              <a:t>Percentiles and </a:t>
            </a:r>
            <a:r>
              <a:rPr lang="fr-FR" dirty="0" err="1">
                <a:effectLst/>
              </a:rPr>
              <a:t>Outliers</a:t>
            </a:r>
            <a:r>
              <a:rPr lang="fr-FR" dirty="0">
                <a:effectLst/>
              </a:rPr>
              <a:t>, </a:t>
            </a:r>
            <a:r>
              <a:rPr lang="fr-FR" dirty="0" err="1">
                <a:effectLst/>
              </a:rPr>
              <a:t>Probability</a:t>
            </a:r>
            <a:r>
              <a:rPr lang="fr-FR" dirty="0">
                <a:effectLst/>
              </a:rPr>
              <a:t> Theory, Bayes </a:t>
            </a:r>
            <a:r>
              <a:rPr lang="fr-FR" dirty="0" err="1">
                <a:effectLst/>
              </a:rPr>
              <a:t>Theorem</a:t>
            </a:r>
            <a:r>
              <a:rPr lang="fr-FR" dirty="0">
                <a:effectLst/>
              </a:rPr>
              <a:t>, </a:t>
            </a:r>
            <a:r>
              <a:rPr lang="fr-FR" dirty="0" err="1">
                <a:effectLst/>
              </a:rPr>
              <a:t>Random</a:t>
            </a:r>
            <a:r>
              <a:rPr lang="fr-FR" dirty="0">
                <a:effectLst/>
              </a:rPr>
              <a:t> Variables, Cumulative Distribution </a:t>
            </a:r>
            <a:r>
              <a:rPr lang="fr-FR" dirty="0" err="1">
                <a:effectLst/>
              </a:rPr>
              <a:t>function</a:t>
            </a:r>
            <a:r>
              <a:rPr lang="fr-FR" dirty="0">
                <a:effectLst/>
              </a:rPr>
              <a:t> (CDF), </a:t>
            </a:r>
            <a:r>
              <a:rPr lang="fr-FR" dirty="0" err="1">
                <a:effectLst/>
              </a:rPr>
              <a:t>Skewness</a:t>
            </a:r>
            <a:endParaRPr lang="fr-FR" dirty="0">
              <a:effectLst/>
            </a:endParaRPr>
          </a:p>
          <a:p>
            <a:r>
              <a:rPr lang="fr-FR" dirty="0" err="1">
                <a:effectLst/>
              </a:rPr>
              <a:t>Other</a:t>
            </a:r>
            <a:r>
              <a:rPr lang="fr-FR" dirty="0">
                <a:effectLst/>
              </a:rPr>
              <a:t> </a:t>
            </a:r>
            <a:r>
              <a:rPr lang="fr-FR" dirty="0" err="1">
                <a:effectLst/>
              </a:rPr>
              <a:t>Statistics</a:t>
            </a:r>
            <a:r>
              <a:rPr lang="fr-FR" dirty="0">
                <a:effectLst/>
              </a:rPr>
              <a:t> </a:t>
            </a:r>
            <a:r>
              <a:rPr lang="fr-FR" dirty="0" err="1">
                <a:effectLst/>
              </a:rPr>
              <a:t>fundamentals</a:t>
            </a:r>
            <a:endParaRPr lang="fr-FR" dirty="0">
              <a:effectLst/>
            </a:endParaRPr>
          </a:p>
          <a:p>
            <a:r>
              <a:rPr lang="fr-FR" b="1" dirty="0" err="1">
                <a:effectLst/>
              </a:rPr>
              <a:t>Programming</a:t>
            </a:r>
            <a:r>
              <a:rPr lang="fr-FR" b="1" dirty="0">
                <a:effectLst/>
              </a:rPr>
              <a:t>:</a:t>
            </a:r>
          </a:p>
          <a:p>
            <a:r>
              <a:rPr lang="fr-FR" b="1" dirty="0">
                <a:effectLst/>
              </a:rPr>
              <a:t>Machine Learning and Advanced Machine Learning (</a:t>
            </a:r>
            <a:r>
              <a:rPr lang="fr-FR" b="1" dirty="0" err="1">
                <a:effectLst/>
              </a:rPr>
              <a:t>Deep</a:t>
            </a:r>
            <a:r>
              <a:rPr lang="fr-FR" b="1" dirty="0">
                <a:effectLst/>
              </a:rPr>
              <a:t> Learning):</a:t>
            </a:r>
          </a:p>
          <a:p>
            <a:r>
              <a:rPr lang="fr-FR" b="1" dirty="0">
                <a:effectLst/>
              </a:rPr>
              <a:t>Data </a:t>
            </a:r>
            <a:r>
              <a:rPr lang="fr-FR" b="1" dirty="0" err="1">
                <a:effectLst/>
              </a:rPr>
              <a:t>Visualization</a:t>
            </a:r>
            <a:r>
              <a:rPr lang="fr-FR" b="1" dirty="0">
                <a:effectLst/>
              </a:rPr>
              <a:t>: </a:t>
            </a:r>
            <a:r>
              <a:rPr lang="fr-FR" b="1" dirty="0" err="1">
                <a:effectLst/>
              </a:rPr>
              <a:t>kibana</a:t>
            </a:r>
            <a:endParaRPr lang="fr-FR" b="1" dirty="0">
              <a:effectLst/>
            </a:endParaRP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fr-FR" b="1" dirty="0">
                <a:effectLst/>
              </a:rPr>
              <a:t>Big Data: </a:t>
            </a:r>
            <a:r>
              <a:rPr lang="fr-FR" b="1" dirty="0" err="1">
                <a:effectLst/>
              </a:rPr>
              <a:t>spark</a:t>
            </a:r>
            <a:endParaRPr lang="fr-FR" b="1" dirty="0">
              <a:effectLst/>
            </a:endParaRPr>
          </a:p>
          <a:p>
            <a:r>
              <a:rPr lang="en-US" b="1" dirty="0">
                <a:effectLst/>
              </a:rPr>
              <a:t>Data Ingestion: </a:t>
            </a:r>
            <a:r>
              <a:rPr lang="en-US" dirty="0">
                <a:effectLst/>
              </a:rPr>
              <a:t>The process of importing , transferring , loading and processing data for later use or storage in a database is called Data Ingestion. This involves loading data from a variety of sources. Apache Flume, Apache Sqoop</a:t>
            </a:r>
          </a:p>
          <a:p>
            <a:r>
              <a:rPr lang="en-US" b="1" dirty="0">
                <a:effectLst/>
              </a:rPr>
              <a:t>Data Munging:</a:t>
            </a:r>
          </a:p>
          <a:p>
            <a:r>
              <a:rPr lang="en-US" dirty="0">
                <a:effectLst/>
              </a:rPr>
              <a:t>If you have ever performed data analysis, you might have come across feature selection before you apply your Analytical model to the data.</a:t>
            </a:r>
          </a:p>
          <a:p>
            <a:r>
              <a:rPr lang="en-US" dirty="0">
                <a:effectLst/>
              </a:rPr>
              <a:t>So, in general, all the activity that you do on the raw data to make it “clean” enough to input to your analytical algorithm is data munging.</a:t>
            </a:r>
          </a:p>
          <a:p>
            <a:r>
              <a:rPr lang="en-US" dirty="0">
                <a:effectLst/>
              </a:rPr>
              <a:t>You can use ‘R’ and ‘Python’ packages for that. </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fr-FR" b="1" dirty="0">
              <a:effectLst/>
            </a:endParaRPr>
          </a:p>
          <a:p>
            <a:endParaRPr lang="fr-FR" b="1" dirty="0">
              <a:effectLst/>
            </a:endParaRPr>
          </a:p>
          <a:p>
            <a:r>
              <a:rPr lang="en-US" b="1" dirty="0">
                <a:effectLst/>
              </a:rPr>
              <a:t>Tool Box: </a:t>
            </a:r>
            <a:r>
              <a:rPr lang="en-US" dirty="0">
                <a:effectLst/>
              </a:rPr>
              <a:t>You might find this section pretty redundant, but I think it is very </a:t>
            </a:r>
            <a:r>
              <a:rPr lang="en-US" dirty="0" err="1">
                <a:effectLst/>
              </a:rPr>
              <a:t>very</a:t>
            </a:r>
            <a:r>
              <a:rPr lang="en-US" dirty="0">
                <a:effectLst/>
              </a:rPr>
              <a:t> important to have good knowledge on certain tools like:</a:t>
            </a:r>
          </a:p>
          <a:p>
            <a:r>
              <a:rPr lang="en-US" dirty="0">
                <a:effectLst/>
              </a:rPr>
              <a:t>MS Excel Python or R, </a:t>
            </a:r>
            <a:r>
              <a:rPr lang="en-US" dirty="0">
                <a:effectLst/>
                <a:hlinkClick r:id="rId3"/>
              </a:rPr>
              <a:t>Hadoop</a:t>
            </a:r>
            <a:endParaRPr lang="en-US" dirty="0">
              <a:effectLst/>
            </a:endParaRPr>
          </a:p>
          <a:p>
            <a:r>
              <a:rPr lang="en-US" dirty="0">
                <a:effectLst/>
                <a:hlinkClick r:id="rId4"/>
              </a:rPr>
              <a:t>Spark</a:t>
            </a:r>
            <a:r>
              <a:rPr lang="en-US" dirty="0">
                <a:effectLst/>
              </a:rPr>
              <a:t>, Tableau</a:t>
            </a:r>
          </a:p>
          <a:p>
            <a:r>
              <a:rPr lang="en-US" b="1" dirty="0">
                <a:effectLst/>
              </a:rPr>
              <a:t>Data-Driven Problem Solving:</a:t>
            </a:r>
          </a:p>
          <a:p>
            <a:r>
              <a:rPr lang="en-US" dirty="0">
                <a:effectLst/>
              </a:rPr>
              <a:t>All the things we have discussed so far, includes tools and technologies that you can learn. But, Data-Driven problem solving approach is something that you need to develop. It will only come with experience.</a:t>
            </a:r>
          </a:p>
          <a:p>
            <a:r>
              <a:rPr lang="en-US" dirty="0">
                <a:effectLst/>
              </a:rPr>
              <a:t>A Data Scientist needs to know how</a:t>
            </a:r>
          </a:p>
          <a:p>
            <a:pPr marL="0" lvl="0" indent="0" algn="l" rtl="0">
              <a:spcBef>
                <a:spcPts val="0"/>
              </a:spcBef>
              <a:spcAft>
                <a:spcPts val="0"/>
              </a:spcAft>
              <a:buNone/>
            </a:pPr>
            <a:endParaRPr dirty="0"/>
          </a:p>
        </p:txBody>
      </p:sp>
      <p:sp>
        <p:nvSpPr>
          <p:cNvPr id="104" name="Google Shape;10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0074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04" name="Google Shape;10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367720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04" name="Google Shape;10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806433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04" name="Google Shape;10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296978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04" name="Google Shape;10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415132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04" name="Google Shape;10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841509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Diapositive de titre" type="title">
  <p:cSld name="TITLE">
    <p:spTree>
      <p:nvGrpSpPr>
        <p:cNvPr id="1" name="Shape 16"/>
        <p:cNvGrpSpPr/>
        <p:nvPr/>
      </p:nvGrpSpPr>
      <p:grpSpPr>
        <a:xfrm>
          <a:off x="0" y="0"/>
          <a:ext cx="0" cy="0"/>
          <a:chOff x="0" y="0"/>
          <a:chExt cx="0" cy="0"/>
        </a:xfrm>
      </p:grpSpPr>
      <p:sp>
        <p:nvSpPr>
          <p:cNvPr id="17" name="Google Shape;17;p2"/>
          <p:cNvSpPr/>
          <p:nvPr/>
        </p:nvSpPr>
        <p:spPr>
          <a:xfrm>
            <a:off x="231140" y="243841"/>
            <a:ext cx="11724640" cy="6377939"/>
          </a:xfrm>
          <a:prstGeom prst="rect">
            <a:avLst/>
          </a:prstGeom>
          <a:solidFill>
            <a:schemeClr val="lt1"/>
          </a:solidFill>
          <a:ln w="127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txBox="1">
            <a:spLocks noGrp="1"/>
          </p:cNvSpPr>
          <p:nvPr>
            <p:ph type="ctrTitle"/>
          </p:nvPr>
        </p:nvSpPr>
        <p:spPr>
          <a:xfrm>
            <a:off x="1109980" y="882376"/>
            <a:ext cx="9966960" cy="2926080"/>
          </a:xfrm>
          <a:prstGeom prst="rect">
            <a:avLst/>
          </a:prstGeom>
          <a:noFill/>
          <a:ln>
            <a:noFill/>
          </a:ln>
        </p:spPr>
        <p:txBody>
          <a:bodyPr spcFirstLastPara="1" wrap="square" lIns="91425" tIns="45700" rIns="91425" bIns="45700" anchor="b" anchorCtr="0">
            <a:noAutofit/>
          </a:bodyPr>
          <a:lstStyle>
            <a:lvl1pPr lvl="0" algn="ctr">
              <a:lnSpc>
                <a:spcPct val="85000"/>
              </a:lnSpc>
              <a:spcBef>
                <a:spcPts val="0"/>
              </a:spcBef>
              <a:spcAft>
                <a:spcPts val="0"/>
              </a:spcAft>
              <a:buClr>
                <a:schemeClr val="dk1"/>
              </a:buClr>
              <a:buSzPts val="7200"/>
              <a:buFont typeface="Corbel"/>
              <a:buNone/>
              <a:defRPr sz="7200" b="1" cap="none">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 name="Google Shape;19;p2"/>
          <p:cNvSpPr txBox="1">
            <a:spLocks noGrp="1"/>
          </p:cNvSpPr>
          <p:nvPr>
            <p:ph type="subTitle" idx="1"/>
          </p:nvPr>
        </p:nvSpPr>
        <p:spPr>
          <a:xfrm>
            <a:off x="1709531" y="3869636"/>
            <a:ext cx="8767860" cy="1388165"/>
          </a:xfrm>
          <a:prstGeom prst="rect">
            <a:avLst/>
          </a:prstGeom>
          <a:noFill/>
          <a:ln>
            <a:noFill/>
          </a:ln>
        </p:spPr>
        <p:txBody>
          <a:bodyPr spcFirstLastPara="1" wrap="square" lIns="91425" tIns="45700" rIns="91425" bIns="45700" anchor="t" anchorCtr="0">
            <a:noAutofit/>
          </a:bodyPr>
          <a:lstStyle>
            <a:lvl1pPr lvl="0" algn="ctr">
              <a:lnSpc>
                <a:spcPct val="90000"/>
              </a:lnSpc>
              <a:spcBef>
                <a:spcPts val="1400"/>
              </a:spcBef>
              <a:spcAft>
                <a:spcPts val="0"/>
              </a:spcAft>
              <a:buSzPts val="1760"/>
              <a:buNone/>
              <a:defRPr sz="2200">
                <a:solidFill>
                  <a:schemeClr val="dk1"/>
                </a:solidFill>
              </a:defRPr>
            </a:lvl1pPr>
            <a:lvl2pPr lvl="1" algn="ctr">
              <a:lnSpc>
                <a:spcPct val="90000"/>
              </a:lnSpc>
              <a:spcBef>
                <a:spcPts val="200"/>
              </a:spcBef>
              <a:spcAft>
                <a:spcPts val="0"/>
              </a:spcAft>
              <a:buSzPts val="1760"/>
              <a:buNone/>
              <a:defRPr sz="2200"/>
            </a:lvl2pPr>
            <a:lvl3pPr lvl="2" algn="ctr">
              <a:lnSpc>
                <a:spcPct val="90000"/>
              </a:lnSpc>
              <a:spcBef>
                <a:spcPts val="400"/>
              </a:spcBef>
              <a:spcAft>
                <a:spcPts val="0"/>
              </a:spcAft>
              <a:buSzPts val="1760"/>
              <a:buNone/>
              <a:defRPr sz="2200"/>
            </a:lvl3pPr>
            <a:lvl4pPr lvl="3" algn="ctr">
              <a:lnSpc>
                <a:spcPct val="90000"/>
              </a:lnSpc>
              <a:spcBef>
                <a:spcPts val="400"/>
              </a:spcBef>
              <a:spcAft>
                <a:spcPts val="0"/>
              </a:spcAft>
              <a:buSzPts val="1600"/>
              <a:buNone/>
              <a:defRPr sz="2000"/>
            </a:lvl4pPr>
            <a:lvl5pPr lvl="4" algn="ctr">
              <a:lnSpc>
                <a:spcPct val="90000"/>
              </a:lnSpc>
              <a:spcBef>
                <a:spcPts val="400"/>
              </a:spcBef>
              <a:spcAft>
                <a:spcPts val="0"/>
              </a:spcAft>
              <a:buSzPts val="1600"/>
              <a:buNone/>
              <a:defRPr sz="2000"/>
            </a:lvl5pPr>
            <a:lvl6pPr lvl="5" algn="ctr">
              <a:lnSpc>
                <a:spcPct val="90000"/>
              </a:lnSpc>
              <a:spcBef>
                <a:spcPts val="400"/>
              </a:spcBef>
              <a:spcAft>
                <a:spcPts val="0"/>
              </a:spcAft>
              <a:buSzPts val="1600"/>
              <a:buNone/>
              <a:defRPr sz="2000"/>
            </a:lvl6pPr>
            <a:lvl7pPr lvl="6" algn="ctr">
              <a:lnSpc>
                <a:spcPct val="90000"/>
              </a:lnSpc>
              <a:spcBef>
                <a:spcPts val="400"/>
              </a:spcBef>
              <a:spcAft>
                <a:spcPts val="0"/>
              </a:spcAft>
              <a:buSzPts val="1600"/>
              <a:buNone/>
              <a:defRPr sz="2000"/>
            </a:lvl7pPr>
            <a:lvl8pPr lvl="7" algn="ctr">
              <a:lnSpc>
                <a:spcPct val="90000"/>
              </a:lnSpc>
              <a:spcBef>
                <a:spcPts val="400"/>
              </a:spcBef>
              <a:spcAft>
                <a:spcPts val="0"/>
              </a:spcAft>
              <a:buSzPts val="1600"/>
              <a:buNone/>
              <a:defRPr sz="2000"/>
            </a:lvl8pPr>
            <a:lvl9pPr lvl="8" algn="ctr">
              <a:lnSpc>
                <a:spcPct val="90000"/>
              </a:lnSpc>
              <a:spcBef>
                <a:spcPts val="400"/>
              </a:spcBef>
              <a:spcAft>
                <a:spcPts val="400"/>
              </a:spcAft>
              <a:buSzPts val="1600"/>
              <a:buNone/>
              <a:defRPr sz="2000"/>
            </a:lvl9pPr>
          </a:lstStyle>
          <a:p>
            <a:endParaRPr/>
          </a:p>
        </p:txBody>
      </p:sp>
      <p:sp>
        <p:nvSpPr>
          <p:cNvPr id="20" name="Google Shape;20;p2"/>
          <p:cNvSpPr txBox="1">
            <a:spLocks noGrp="1"/>
          </p:cNvSpPr>
          <p:nvPr>
            <p:ph type="dt" idx="10"/>
          </p:nvPr>
        </p:nvSpPr>
        <p:spPr>
          <a:xfrm>
            <a:off x="1142996" y="6223830"/>
            <a:ext cx="232907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chemeClr val="dk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2"/>
          <p:cNvSpPr txBox="1">
            <a:spLocks noGrp="1"/>
          </p:cNvSpPr>
          <p:nvPr>
            <p:ph type="ftr" idx="11"/>
          </p:nvPr>
        </p:nvSpPr>
        <p:spPr>
          <a:xfrm>
            <a:off x="3949149" y="6223830"/>
            <a:ext cx="4717775"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solidFill>
                  <a:schemeClr val="dk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2"/>
          <p:cNvSpPr txBox="1">
            <a:spLocks noGrp="1"/>
          </p:cNvSpPr>
          <p:nvPr>
            <p:ph type="sldNum" idx="12"/>
          </p:nvPr>
        </p:nvSpPr>
        <p:spPr>
          <a:xfrm>
            <a:off x="9329532" y="6223830"/>
            <a:ext cx="170621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b="0" i="0" u="none" strike="noStrike" cap="none">
                <a:solidFill>
                  <a:schemeClr val="dk1"/>
                </a:solidFill>
                <a:latin typeface="Corbel"/>
                <a:ea typeface="Corbel"/>
                <a:cs typeface="Corbel"/>
                <a:sym typeface="Corbel"/>
              </a:defRPr>
            </a:lvl1pPr>
            <a:lvl2pPr marL="0" lvl="1" indent="0" algn="r">
              <a:spcBef>
                <a:spcPts val="0"/>
              </a:spcBef>
              <a:buNone/>
              <a:defRPr sz="1200" b="0" i="0" u="none" strike="noStrike" cap="none">
                <a:solidFill>
                  <a:schemeClr val="dk1"/>
                </a:solidFill>
                <a:latin typeface="Corbel"/>
                <a:ea typeface="Corbel"/>
                <a:cs typeface="Corbel"/>
                <a:sym typeface="Corbel"/>
              </a:defRPr>
            </a:lvl2pPr>
            <a:lvl3pPr marL="0" lvl="2" indent="0" algn="r">
              <a:spcBef>
                <a:spcPts val="0"/>
              </a:spcBef>
              <a:buNone/>
              <a:defRPr sz="1200" b="0" i="0" u="none" strike="noStrike" cap="none">
                <a:solidFill>
                  <a:schemeClr val="dk1"/>
                </a:solidFill>
                <a:latin typeface="Corbel"/>
                <a:ea typeface="Corbel"/>
                <a:cs typeface="Corbel"/>
                <a:sym typeface="Corbel"/>
              </a:defRPr>
            </a:lvl3pPr>
            <a:lvl4pPr marL="0" lvl="3" indent="0" algn="r">
              <a:spcBef>
                <a:spcPts val="0"/>
              </a:spcBef>
              <a:buNone/>
              <a:defRPr sz="1200" b="0" i="0" u="none" strike="noStrike" cap="none">
                <a:solidFill>
                  <a:schemeClr val="dk1"/>
                </a:solidFill>
                <a:latin typeface="Corbel"/>
                <a:ea typeface="Corbel"/>
                <a:cs typeface="Corbel"/>
                <a:sym typeface="Corbel"/>
              </a:defRPr>
            </a:lvl4pPr>
            <a:lvl5pPr marL="0" lvl="4" indent="0" algn="r">
              <a:spcBef>
                <a:spcPts val="0"/>
              </a:spcBef>
              <a:buNone/>
              <a:defRPr sz="1200" b="0" i="0" u="none" strike="noStrike" cap="none">
                <a:solidFill>
                  <a:schemeClr val="dk1"/>
                </a:solidFill>
                <a:latin typeface="Corbel"/>
                <a:ea typeface="Corbel"/>
                <a:cs typeface="Corbel"/>
                <a:sym typeface="Corbel"/>
              </a:defRPr>
            </a:lvl5pPr>
            <a:lvl6pPr marL="0" lvl="5" indent="0" algn="r">
              <a:spcBef>
                <a:spcPts val="0"/>
              </a:spcBef>
              <a:buNone/>
              <a:defRPr sz="1200" b="0" i="0" u="none" strike="noStrike" cap="none">
                <a:solidFill>
                  <a:schemeClr val="dk1"/>
                </a:solidFill>
                <a:latin typeface="Corbel"/>
                <a:ea typeface="Corbel"/>
                <a:cs typeface="Corbel"/>
                <a:sym typeface="Corbel"/>
              </a:defRPr>
            </a:lvl6pPr>
            <a:lvl7pPr marL="0" lvl="6" indent="0" algn="r">
              <a:spcBef>
                <a:spcPts val="0"/>
              </a:spcBef>
              <a:buNone/>
              <a:defRPr sz="1200" b="0" i="0" u="none" strike="noStrike" cap="none">
                <a:solidFill>
                  <a:schemeClr val="dk1"/>
                </a:solidFill>
                <a:latin typeface="Corbel"/>
                <a:ea typeface="Corbel"/>
                <a:cs typeface="Corbel"/>
                <a:sym typeface="Corbel"/>
              </a:defRPr>
            </a:lvl7pPr>
            <a:lvl8pPr marL="0" lvl="7" indent="0" algn="r">
              <a:spcBef>
                <a:spcPts val="0"/>
              </a:spcBef>
              <a:buNone/>
              <a:defRPr sz="1200" b="0" i="0" u="none" strike="noStrike" cap="none">
                <a:solidFill>
                  <a:schemeClr val="dk1"/>
                </a:solidFill>
                <a:latin typeface="Corbel"/>
                <a:ea typeface="Corbel"/>
                <a:cs typeface="Corbel"/>
                <a:sym typeface="Corbel"/>
              </a:defRPr>
            </a:lvl8pPr>
            <a:lvl9pPr marL="0" lvl="8" indent="0" algn="r">
              <a:spcBef>
                <a:spcPts val="0"/>
              </a:spcBef>
              <a:buNone/>
              <a:defRPr sz="1200" b="0" i="0" u="none" strike="noStrike" cap="none">
                <a:solidFill>
                  <a:schemeClr val="dk1"/>
                </a:solidFill>
                <a:latin typeface="Corbel"/>
                <a:ea typeface="Corbel"/>
                <a:cs typeface="Corbel"/>
                <a:sym typeface="Corbel"/>
              </a:defRPr>
            </a:lvl9pPr>
          </a:lstStyle>
          <a:p>
            <a:pPr marL="0" lvl="0" indent="0" algn="r" rtl="0">
              <a:spcBef>
                <a:spcPts val="0"/>
              </a:spcBef>
              <a:spcAft>
                <a:spcPts val="0"/>
              </a:spcAft>
              <a:buNone/>
            </a:pPr>
            <a:fld id="{00000000-1234-1234-1234-123412341234}" type="slidenum">
              <a:rPr lang="fr-FR"/>
              <a:t>‹N°›</a:t>
            </a:fld>
            <a:endParaRPr/>
          </a:p>
        </p:txBody>
      </p:sp>
      <p:cxnSp>
        <p:nvCxnSpPr>
          <p:cNvPr id="23" name="Google Shape;23;p2"/>
          <p:cNvCxnSpPr/>
          <p:nvPr/>
        </p:nvCxnSpPr>
        <p:spPr>
          <a:xfrm>
            <a:off x="1978661" y="3733800"/>
            <a:ext cx="8229601" cy="0"/>
          </a:xfrm>
          <a:prstGeom prst="straightConnector1">
            <a:avLst/>
          </a:prstGeom>
          <a:noFill/>
          <a:ln w="10000" cap="flat" cmpd="sng">
            <a:solidFill>
              <a:schemeClr val="dk1"/>
            </a:solidFill>
            <a:prstDash val="solid"/>
            <a:round/>
            <a:headEnd type="none" w="sm" len="sm"/>
            <a:tailEnd type="none" w="sm" len="sm"/>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re vertical et texte" type="vertTitleAndTx">
  <p:cSld name="VERTICAL_TITLE_AND_VERTICAL_TEXT">
    <p:spTree>
      <p:nvGrpSpPr>
        <p:cNvPr id="1" name="Shape 82"/>
        <p:cNvGrpSpPr/>
        <p:nvPr/>
      </p:nvGrpSpPr>
      <p:grpSpPr>
        <a:xfrm>
          <a:off x="0" y="0"/>
          <a:ext cx="0" cy="0"/>
          <a:chOff x="0" y="0"/>
          <a:chExt cx="0" cy="0"/>
        </a:xfrm>
      </p:grpSpPr>
      <p:sp>
        <p:nvSpPr>
          <p:cNvPr id="83" name="Google Shape;83;p12"/>
          <p:cNvSpPr txBox="1">
            <a:spLocks noGrp="1"/>
          </p:cNvSpPr>
          <p:nvPr>
            <p:ph type="title"/>
          </p:nvPr>
        </p:nvSpPr>
        <p:spPr>
          <a:xfrm rot="5400000">
            <a:off x="7181851" y="2305050"/>
            <a:ext cx="5410200" cy="23241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4" name="Google Shape;84;p12"/>
          <p:cNvSpPr txBox="1">
            <a:spLocks noGrp="1"/>
          </p:cNvSpPr>
          <p:nvPr>
            <p:ph type="body" idx="1"/>
          </p:nvPr>
        </p:nvSpPr>
        <p:spPr>
          <a:xfrm rot="5400000">
            <a:off x="2152651" y="-247650"/>
            <a:ext cx="5410200" cy="7429500"/>
          </a:xfrm>
          <a:prstGeom prst="rect">
            <a:avLst/>
          </a:prstGeom>
          <a:noFill/>
          <a:ln>
            <a:noFill/>
          </a:ln>
        </p:spPr>
        <p:txBody>
          <a:bodyPr spcFirstLastPara="1" wrap="square" lIns="91425" tIns="45700" rIns="91425" bIns="45700" anchor="t" anchorCtr="0">
            <a:noAutofit/>
          </a:bodyPr>
          <a:lstStyle>
            <a:lvl1pPr marL="457200" lvl="0" indent="-320040" algn="l">
              <a:lnSpc>
                <a:spcPct val="90000"/>
              </a:lnSpc>
              <a:spcBef>
                <a:spcPts val="1400"/>
              </a:spcBef>
              <a:spcAft>
                <a:spcPts val="0"/>
              </a:spcAft>
              <a:buSzPts val="1440"/>
              <a:buChar char="•"/>
              <a:defRPr/>
            </a:lvl1pPr>
            <a:lvl2pPr marL="914400" lvl="1" indent="-320040" algn="l">
              <a:lnSpc>
                <a:spcPct val="90000"/>
              </a:lnSpc>
              <a:spcBef>
                <a:spcPts val="200"/>
              </a:spcBef>
              <a:spcAft>
                <a:spcPts val="0"/>
              </a:spcAft>
              <a:buSzPts val="1440"/>
              <a:buChar char="•"/>
              <a:defRPr/>
            </a:lvl2pPr>
            <a:lvl3pPr marL="1371600" lvl="2" indent="-320039" algn="l">
              <a:lnSpc>
                <a:spcPct val="90000"/>
              </a:lnSpc>
              <a:spcBef>
                <a:spcPts val="400"/>
              </a:spcBef>
              <a:spcAft>
                <a:spcPts val="0"/>
              </a:spcAft>
              <a:buSzPts val="1440"/>
              <a:buChar char="•"/>
              <a:defRPr/>
            </a:lvl3pPr>
            <a:lvl4pPr marL="1828800" lvl="3" indent="-320039" algn="l">
              <a:lnSpc>
                <a:spcPct val="90000"/>
              </a:lnSpc>
              <a:spcBef>
                <a:spcPts val="400"/>
              </a:spcBef>
              <a:spcAft>
                <a:spcPts val="0"/>
              </a:spcAft>
              <a:buSzPts val="1440"/>
              <a:buChar char="•"/>
              <a:defRPr/>
            </a:lvl4pPr>
            <a:lvl5pPr marL="2286000" lvl="4" indent="-320039" algn="l">
              <a:lnSpc>
                <a:spcPct val="90000"/>
              </a:lnSpc>
              <a:spcBef>
                <a:spcPts val="400"/>
              </a:spcBef>
              <a:spcAft>
                <a:spcPts val="0"/>
              </a:spcAft>
              <a:buSzPts val="1440"/>
              <a:buChar char="•"/>
              <a:defRPr/>
            </a:lvl5pPr>
            <a:lvl6pPr marL="2743200" lvl="5" indent="-320039" algn="l">
              <a:lnSpc>
                <a:spcPct val="90000"/>
              </a:lnSpc>
              <a:spcBef>
                <a:spcPts val="400"/>
              </a:spcBef>
              <a:spcAft>
                <a:spcPts val="0"/>
              </a:spcAft>
              <a:buSzPts val="1440"/>
              <a:buChar char="•"/>
              <a:defRPr/>
            </a:lvl6pPr>
            <a:lvl7pPr marL="3200400" lvl="6" indent="-320039" algn="l">
              <a:lnSpc>
                <a:spcPct val="90000"/>
              </a:lnSpc>
              <a:spcBef>
                <a:spcPts val="400"/>
              </a:spcBef>
              <a:spcAft>
                <a:spcPts val="0"/>
              </a:spcAft>
              <a:buSzPts val="1440"/>
              <a:buChar char="•"/>
              <a:defRPr/>
            </a:lvl7pPr>
            <a:lvl8pPr marL="3657600" lvl="7" indent="-320040" algn="l">
              <a:lnSpc>
                <a:spcPct val="90000"/>
              </a:lnSpc>
              <a:spcBef>
                <a:spcPts val="400"/>
              </a:spcBef>
              <a:spcAft>
                <a:spcPts val="0"/>
              </a:spcAft>
              <a:buSzPts val="1440"/>
              <a:buChar char="•"/>
              <a:defRPr/>
            </a:lvl8pPr>
            <a:lvl9pPr marL="4114800" lvl="8" indent="-320040" algn="l">
              <a:lnSpc>
                <a:spcPct val="90000"/>
              </a:lnSpc>
              <a:spcBef>
                <a:spcPts val="400"/>
              </a:spcBef>
              <a:spcAft>
                <a:spcPts val="400"/>
              </a:spcAft>
              <a:buSzPts val="1440"/>
              <a:buChar char="•"/>
              <a:defRPr/>
            </a:lvl9pPr>
          </a:lstStyle>
          <a:p>
            <a:endParaRPr/>
          </a:p>
        </p:txBody>
      </p:sp>
      <p:sp>
        <p:nvSpPr>
          <p:cNvPr id="85" name="Google Shape;85;p12"/>
          <p:cNvSpPr txBox="1">
            <a:spLocks noGrp="1"/>
          </p:cNvSpPr>
          <p:nvPr>
            <p:ph type="dt" idx="10"/>
          </p:nvPr>
        </p:nvSpPr>
        <p:spPr>
          <a:xfrm>
            <a:off x="1142996" y="6223830"/>
            <a:ext cx="232907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6" name="Google Shape;86;p12"/>
          <p:cNvSpPr txBox="1">
            <a:spLocks noGrp="1"/>
          </p:cNvSpPr>
          <p:nvPr>
            <p:ph type="ftr" idx="11"/>
          </p:nvPr>
        </p:nvSpPr>
        <p:spPr>
          <a:xfrm>
            <a:off x="3949149" y="6223830"/>
            <a:ext cx="4717775"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7" name="Google Shape;87;p12"/>
          <p:cNvSpPr txBox="1">
            <a:spLocks noGrp="1"/>
          </p:cNvSpPr>
          <p:nvPr>
            <p:ph type="sldNum" idx="12"/>
          </p:nvPr>
        </p:nvSpPr>
        <p:spPr>
          <a:xfrm>
            <a:off x="9329532" y="6223830"/>
            <a:ext cx="170621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Title and 2 Columns">
    <p:spTree>
      <p:nvGrpSpPr>
        <p:cNvPr id="1" name=""/>
        <p:cNvGrpSpPr/>
        <p:nvPr/>
      </p:nvGrpSpPr>
      <p:grpSpPr>
        <a:xfrm>
          <a:off x="0" y="0"/>
          <a:ext cx="0" cy="0"/>
          <a:chOff x="0" y="0"/>
          <a:chExt cx="0" cy="0"/>
        </a:xfrm>
      </p:grpSpPr>
      <p:cxnSp>
        <p:nvCxnSpPr>
          <p:cNvPr id="15" name="Straight Connector 14"/>
          <p:cNvCxnSpPr/>
          <p:nvPr userDrawn="1"/>
        </p:nvCxnSpPr>
        <p:spPr>
          <a:xfrm>
            <a:off x="838200" y="6268542"/>
            <a:ext cx="10515600" cy="0"/>
          </a:xfrm>
          <a:prstGeom prst="line">
            <a:avLst/>
          </a:prstGeom>
          <a:ln>
            <a:solidFill>
              <a:schemeClr val="tx2">
                <a:lumMod val="25000"/>
                <a:lumOff val="75000"/>
              </a:schemeClr>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838200" y="160337"/>
            <a:ext cx="9578280" cy="1325563"/>
          </a:xfrm>
          <a:prstGeom prst="rect">
            <a:avLst/>
          </a:prstGeom>
        </p:spPr>
        <p:txBody>
          <a:bodyPr lIns="0"/>
          <a:lstStyle>
            <a:lvl1pPr>
              <a:defRPr b="1">
                <a:solidFill>
                  <a:schemeClr val="tx2"/>
                </a:solidFill>
                <a:latin typeface="+mn-lt"/>
              </a:defRPr>
            </a:lvl1pPr>
          </a:lstStyle>
          <a:p>
            <a:r>
              <a:rPr lang="en-US"/>
              <a:t>Click to edit Master title style</a:t>
            </a:r>
          </a:p>
        </p:txBody>
      </p:sp>
      <p:sp>
        <p:nvSpPr>
          <p:cNvPr id="4" name="Date Placeholder 3"/>
          <p:cNvSpPr>
            <a:spLocks noGrp="1"/>
          </p:cNvSpPr>
          <p:nvPr>
            <p:ph type="dt" sz="half" idx="10"/>
          </p:nvPr>
        </p:nvSpPr>
        <p:spPr>
          <a:xfrm>
            <a:off x="838200" y="6356350"/>
            <a:ext cx="1297360" cy="365125"/>
          </a:xfrm>
          <a:prstGeom prst="rect">
            <a:avLst/>
          </a:prstGeom>
        </p:spPr>
        <p:txBody>
          <a:bodyPr lIns="0" rIns="0"/>
          <a:lstStyle>
            <a:lvl1pPr>
              <a:defRPr>
                <a:solidFill>
                  <a:schemeClr val="bg2">
                    <a:lumMod val="75000"/>
                  </a:schemeClr>
                </a:solidFill>
              </a:defRPr>
            </a:lvl1pPr>
          </a:lstStyle>
          <a:p>
            <a:r>
              <a:rPr lang="en-US"/>
              <a:t>Your Date Here</a:t>
            </a:r>
          </a:p>
        </p:txBody>
      </p:sp>
      <p:sp>
        <p:nvSpPr>
          <p:cNvPr id="5" name="Footer Placeholder 4"/>
          <p:cNvSpPr>
            <a:spLocks noGrp="1"/>
          </p:cNvSpPr>
          <p:nvPr>
            <p:ph type="ftr" sz="quarter" idx="11"/>
          </p:nvPr>
        </p:nvSpPr>
        <p:spPr>
          <a:xfrm>
            <a:off x="2638638" y="6356350"/>
            <a:ext cx="6914724" cy="365125"/>
          </a:xfrm>
          <a:prstGeom prst="rect">
            <a:avLst/>
          </a:prstGeom>
        </p:spPr>
        <p:txBody>
          <a:bodyPr rIns="365760"/>
          <a:lstStyle>
            <a:lvl1pPr algn="ctr">
              <a:defRPr>
                <a:solidFill>
                  <a:schemeClr val="bg2">
                    <a:lumMod val="75000"/>
                  </a:schemeClr>
                </a:solidFill>
              </a:defRPr>
            </a:lvl1pPr>
          </a:lstStyle>
          <a:p>
            <a:r>
              <a:rPr lang="en-US"/>
              <a:t>Your Footer Here</a:t>
            </a:r>
          </a:p>
        </p:txBody>
      </p:sp>
      <p:sp>
        <p:nvSpPr>
          <p:cNvPr id="6" name="Slide Number Placeholder 5"/>
          <p:cNvSpPr>
            <a:spLocks noGrp="1"/>
          </p:cNvSpPr>
          <p:nvPr>
            <p:ph type="sldNum" sz="quarter" idx="12"/>
          </p:nvPr>
        </p:nvSpPr>
        <p:spPr>
          <a:xfrm>
            <a:off x="10488488" y="6356350"/>
            <a:ext cx="865312" cy="365125"/>
          </a:xfrm>
          <a:prstGeom prst="rect">
            <a:avLst/>
          </a:prstGeom>
        </p:spPr>
        <p:txBody>
          <a:bodyPr vert="horz" lIns="0" tIns="45720" rIns="0" bIns="45720" rtlCol="0" anchor="ctr"/>
          <a:lstStyle>
            <a:lvl1pPr>
              <a:defRPr lang="en-US" smtClean="0">
                <a:solidFill>
                  <a:schemeClr val="accent2"/>
                </a:solidFill>
              </a:defRPr>
            </a:lvl1pPr>
          </a:lstStyle>
          <a:p>
            <a:fld id="{FC1CF07D-8B3F-4D32-B059-0039CEA46DB1}" type="slidenum">
              <a:rPr lang="en-US" smtClean="0"/>
              <a:pPr/>
              <a:t>‹N°›</a:t>
            </a:fld>
            <a:endParaRPr lang="en-US"/>
          </a:p>
        </p:txBody>
      </p:sp>
      <p:cxnSp>
        <p:nvCxnSpPr>
          <p:cNvPr id="13" name="Straight Connector 12"/>
          <p:cNvCxnSpPr>
            <a:cxnSpLocks/>
          </p:cNvCxnSpPr>
          <p:nvPr userDrawn="1"/>
        </p:nvCxnSpPr>
        <p:spPr>
          <a:xfrm>
            <a:off x="10374766" y="6356350"/>
            <a:ext cx="0" cy="365125"/>
          </a:xfrm>
          <a:prstGeom prst="line">
            <a:avLst/>
          </a:prstGeom>
          <a:ln>
            <a:solidFill>
              <a:schemeClr val="accent2">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9" name="Content Placeholder 2"/>
          <p:cNvSpPr>
            <a:spLocks noGrp="1"/>
          </p:cNvSpPr>
          <p:nvPr>
            <p:ph sz="half" idx="1"/>
          </p:nvPr>
        </p:nvSpPr>
        <p:spPr>
          <a:xfrm>
            <a:off x="838200" y="1825625"/>
            <a:ext cx="5041776" cy="4351338"/>
          </a:xfrm>
          <a:prstGeom prst="rect">
            <a:avLst/>
          </a:prstGeom>
        </p:spPr>
        <p:txBody>
          <a:bodyPr vert="horz" lIns="0" tIns="45720" rIns="91440" bIns="45720" rtlCol="0">
            <a:normAutofit/>
          </a:bodyPr>
          <a:lstStyle>
            <a:lvl1pPr>
              <a:spcAft>
                <a:spcPts val="1800"/>
              </a:spcAft>
              <a:defRPr lang="en-US" sz="3200">
                <a:solidFill>
                  <a:schemeClr val="accent3"/>
                </a:solidFill>
                <a:latin typeface="+mj-lt"/>
              </a:defRPr>
            </a:lvl1pPr>
            <a:lvl2pPr>
              <a:spcAft>
                <a:spcPts val="1800"/>
              </a:spcAft>
              <a:defRPr lang="en-US" sz="2800">
                <a:solidFill>
                  <a:schemeClr val="accent3"/>
                </a:solidFill>
                <a:latin typeface="+mj-lt"/>
              </a:defRPr>
            </a:lvl2pPr>
            <a:lvl3pPr>
              <a:spcAft>
                <a:spcPts val="1800"/>
              </a:spcAft>
              <a:defRPr lang="en-US" sz="2400">
                <a:solidFill>
                  <a:schemeClr val="accent3"/>
                </a:solidFill>
                <a:latin typeface="+mj-lt"/>
              </a:defRPr>
            </a:lvl3pPr>
            <a:lvl4pPr>
              <a:spcAft>
                <a:spcPts val="1800"/>
              </a:spcAft>
              <a:defRPr lang="en-US" sz="2000">
                <a:solidFill>
                  <a:schemeClr val="accent3"/>
                </a:solidFill>
                <a:latin typeface="+mj-lt"/>
              </a:defRPr>
            </a:lvl4pPr>
            <a:lvl5pPr>
              <a:spcAft>
                <a:spcPts val="1800"/>
              </a:spcAft>
              <a:defRPr lang="en-US" sz="2000">
                <a:solidFill>
                  <a:schemeClr val="accent3"/>
                </a:solidFill>
                <a:latin typeface="+mj-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3"/>
          <p:cNvSpPr>
            <a:spLocks noGrp="1"/>
          </p:cNvSpPr>
          <p:nvPr>
            <p:ph sz="half" idx="2"/>
          </p:nvPr>
        </p:nvSpPr>
        <p:spPr>
          <a:xfrm>
            <a:off x="6312024" y="1825625"/>
            <a:ext cx="5041776" cy="4351338"/>
          </a:xfrm>
          <a:prstGeom prst="rect">
            <a:avLst/>
          </a:prstGeom>
        </p:spPr>
        <p:txBody>
          <a:bodyPr vert="horz" lIns="0" tIns="45720" rIns="91440" bIns="45720" rtlCol="0">
            <a:normAutofit/>
          </a:bodyPr>
          <a:lstStyle>
            <a:lvl1pPr>
              <a:spcAft>
                <a:spcPts val="1800"/>
              </a:spcAft>
              <a:defRPr lang="en-US" sz="3200">
                <a:solidFill>
                  <a:schemeClr val="accent3"/>
                </a:solidFill>
                <a:latin typeface="+mj-lt"/>
              </a:defRPr>
            </a:lvl1pPr>
            <a:lvl2pPr>
              <a:spcAft>
                <a:spcPts val="1800"/>
              </a:spcAft>
              <a:defRPr lang="en-US" sz="2800">
                <a:solidFill>
                  <a:schemeClr val="accent3"/>
                </a:solidFill>
                <a:latin typeface="+mj-lt"/>
              </a:defRPr>
            </a:lvl2pPr>
            <a:lvl3pPr>
              <a:spcAft>
                <a:spcPts val="1800"/>
              </a:spcAft>
              <a:defRPr lang="en-US" sz="2400">
                <a:solidFill>
                  <a:schemeClr val="accent3"/>
                </a:solidFill>
                <a:latin typeface="+mj-lt"/>
              </a:defRPr>
            </a:lvl3pPr>
            <a:lvl4pPr>
              <a:spcAft>
                <a:spcPts val="1800"/>
              </a:spcAft>
              <a:defRPr lang="en-US" sz="2000">
                <a:solidFill>
                  <a:schemeClr val="accent3"/>
                </a:solidFill>
                <a:latin typeface="+mj-lt"/>
              </a:defRPr>
            </a:lvl4pPr>
            <a:lvl5pPr>
              <a:spcAft>
                <a:spcPts val="1800"/>
              </a:spcAft>
              <a:defRPr lang="en-US" sz="2000">
                <a:solidFill>
                  <a:schemeClr val="accent3"/>
                </a:solidFill>
                <a:latin typeface="+mj-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674386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re et contenu" type="obj">
  <p:cSld name="OBJECT">
    <p:spTree>
      <p:nvGrpSpPr>
        <p:cNvPr id="1" name="Shape 31"/>
        <p:cNvGrpSpPr/>
        <p:nvPr/>
      </p:nvGrpSpPr>
      <p:grpSpPr>
        <a:xfrm>
          <a:off x="0" y="0"/>
          <a:ext cx="0" cy="0"/>
          <a:chOff x="0" y="0"/>
          <a:chExt cx="0" cy="0"/>
        </a:xfrm>
      </p:grpSpPr>
      <p:sp>
        <p:nvSpPr>
          <p:cNvPr id="32" name="Google Shape;32;p4"/>
          <p:cNvSpPr txBox="1">
            <a:spLocks noGrp="1"/>
          </p:cNvSpPr>
          <p:nvPr>
            <p:ph type="title"/>
          </p:nvPr>
        </p:nvSpPr>
        <p:spPr>
          <a:xfrm>
            <a:off x="559402" y="295696"/>
            <a:ext cx="11166865" cy="135636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3" name="Google Shape;33;p4"/>
          <p:cNvSpPr txBox="1">
            <a:spLocks noGrp="1"/>
          </p:cNvSpPr>
          <p:nvPr>
            <p:ph type="body" idx="1"/>
          </p:nvPr>
        </p:nvSpPr>
        <p:spPr>
          <a:xfrm>
            <a:off x="559559" y="1743496"/>
            <a:ext cx="11163869" cy="4329758"/>
          </a:xfrm>
          <a:prstGeom prst="rect">
            <a:avLst/>
          </a:prstGeom>
          <a:noFill/>
          <a:ln>
            <a:noFill/>
          </a:ln>
        </p:spPr>
        <p:txBody>
          <a:bodyPr spcFirstLastPara="1" wrap="square" lIns="91425" tIns="45700" rIns="91425" bIns="45700" anchor="t" anchorCtr="0">
            <a:noAutofit/>
          </a:bodyPr>
          <a:lstStyle>
            <a:lvl1pPr marL="457200" lvl="0" indent="-340360" algn="l">
              <a:lnSpc>
                <a:spcPct val="90000"/>
              </a:lnSpc>
              <a:spcBef>
                <a:spcPts val="1400"/>
              </a:spcBef>
              <a:spcAft>
                <a:spcPts val="0"/>
              </a:spcAft>
              <a:buSzPts val="1760"/>
              <a:buChar char="•"/>
              <a:defRPr/>
            </a:lvl1pPr>
            <a:lvl2pPr marL="914400" lvl="1" indent="-330200" algn="l">
              <a:lnSpc>
                <a:spcPct val="100000"/>
              </a:lnSpc>
              <a:spcBef>
                <a:spcPts val="600"/>
              </a:spcBef>
              <a:spcAft>
                <a:spcPts val="0"/>
              </a:spcAft>
              <a:buSzPts val="1600"/>
              <a:buChar char="•"/>
              <a:defRPr/>
            </a:lvl2pPr>
            <a:lvl3pPr marL="1371600" lvl="2" indent="-320039" algn="l">
              <a:lnSpc>
                <a:spcPct val="100000"/>
              </a:lnSpc>
              <a:spcBef>
                <a:spcPts val="600"/>
              </a:spcBef>
              <a:spcAft>
                <a:spcPts val="0"/>
              </a:spcAft>
              <a:buSzPts val="1440"/>
              <a:buChar char="•"/>
              <a:defRPr/>
            </a:lvl3pPr>
            <a:lvl4pPr marL="1828800" lvl="3" indent="-309880" algn="l">
              <a:lnSpc>
                <a:spcPct val="100000"/>
              </a:lnSpc>
              <a:spcBef>
                <a:spcPts val="600"/>
              </a:spcBef>
              <a:spcAft>
                <a:spcPts val="0"/>
              </a:spcAft>
              <a:buSzPts val="1280"/>
              <a:buChar char="•"/>
              <a:defRPr/>
            </a:lvl4pPr>
            <a:lvl5pPr marL="2286000" lvl="4" indent="-309879" algn="l">
              <a:lnSpc>
                <a:spcPct val="100000"/>
              </a:lnSpc>
              <a:spcBef>
                <a:spcPts val="600"/>
              </a:spcBef>
              <a:spcAft>
                <a:spcPts val="0"/>
              </a:spcAft>
              <a:buSzPts val="1280"/>
              <a:buChar char="•"/>
              <a:defRPr/>
            </a:lvl5pPr>
            <a:lvl6pPr marL="2743200" lvl="5" indent="-320039" algn="l">
              <a:lnSpc>
                <a:spcPct val="90000"/>
              </a:lnSpc>
              <a:spcBef>
                <a:spcPts val="600"/>
              </a:spcBef>
              <a:spcAft>
                <a:spcPts val="0"/>
              </a:spcAft>
              <a:buSzPts val="1440"/>
              <a:buChar char="•"/>
              <a:defRPr/>
            </a:lvl6pPr>
            <a:lvl7pPr marL="3200400" lvl="6" indent="-320039" algn="l">
              <a:lnSpc>
                <a:spcPct val="90000"/>
              </a:lnSpc>
              <a:spcBef>
                <a:spcPts val="400"/>
              </a:spcBef>
              <a:spcAft>
                <a:spcPts val="0"/>
              </a:spcAft>
              <a:buSzPts val="1440"/>
              <a:buChar char="•"/>
              <a:defRPr/>
            </a:lvl7pPr>
            <a:lvl8pPr marL="3657600" lvl="7" indent="-320040" algn="l">
              <a:lnSpc>
                <a:spcPct val="90000"/>
              </a:lnSpc>
              <a:spcBef>
                <a:spcPts val="400"/>
              </a:spcBef>
              <a:spcAft>
                <a:spcPts val="0"/>
              </a:spcAft>
              <a:buSzPts val="1440"/>
              <a:buChar char="•"/>
              <a:defRPr/>
            </a:lvl8pPr>
            <a:lvl9pPr marL="4114800" lvl="8" indent="-320040" algn="l">
              <a:lnSpc>
                <a:spcPct val="90000"/>
              </a:lnSpc>
              <a:spcBef>
                <a:spcPts val="400"/>
              </a:spcBef>
              <a:spcAft>
                <a:spcPts val="400"/>
              </a:spcAft>
              <a:buSzPts val="1440"/>
              <a:buChar char="•"/>
              <a:defRPr/>
            </a:lvl9pPr>
          </a:lstStyle>
          <a:p>
            <a:endParaRPr/>
          </a:p>
        </p:txBody>
      </p:sp>
      <p:sp>
        <p:nvSpPr>
          <p:cNvPr id="34" name="Google Shape;34;p4"/>
          <p:cNvSpPr txBox="1">
            <a:spLocks noGrp="1"/>
          </p:cNvSpPr>
          <p:nvPr>
            <p:ph type="dt" idx="10"/>
          </p:nvPr>
        </p:nvSpPr>
        <p:spPr>
          <a:xfrm>
            <a:off x="559401" y="6224477"/>
            <a:ext cx="232907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4"/>
          <p:cNvSpPr txBox="1">
            <a:spLocks noGrp="1"/>
          </p:cNvSpPr>
          <p:nvPr>
            <p:ph type="ftr" idx="11"/>
          </p:nvPr>
        </p:nvSpPr>
        <p:spPr>
          <a:xfrm>
            <a:off x="3949149" y="6223830"/>
            <a:ext cx="4717775"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 name="Google Shape;36;p4"/>
          <p:cNvSpPr txBox="1">
            <a:spLocks noGrp="1"/>
          </p:cNvSpPr>
          <p:nvPr>
            <p:ph type="sldNum" idx="12"/>
          </p:nvPr>
        </p:nvSpPr>
        <p:spPr>
          <a:xfrm>
            <a:off x="10017212" y="6223830"/>
            <a:ext cx="170621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Deux contenus" type="twoObj">
  <p:cSld name="TWO_OBJECTS">
    <p:spTree>
      <p:nvGrpSpPr>
        <p:cNvPr id="1" name="Shape 37"/>
        <p:cNvGrpSpPr/>
        <p:nvPr/>
      </p:nvGrpSpPr>
      <p:grpSpPr>
        <a:xfrm>
          <a:off x="0" y="0"/>
          <a:ext cx="0" cy="0"/>
          <a:chOff x="0" y="0"/>
          <a:chExt cx="0" cy="0"/>
        </a:xfrm>
      </p:grpSpPr>
      <p:sp>
        <p:nvSpPr>
          <p:cNvPr id="38" name="Google Shape;38;p5"/>
          <p:cNvSpPr txBox="1">
            <a:spLocks noGrp="1"/>
          </p:cNvSpPr>
          <p:nvPr>
            <p:ph type="title"/>
          </p:nvPr>
        </p:nvSpPr>
        <p:spPr>
          <a:xfrm>
            <a:off x="328071" y="282048"/>
            <a:ext cx="11477243" cy="135636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9" name="Google Shape;39;p5"/>
          <p:cNvSpPr txBox="1">
            <a:spLocks noGrp="1"/>
          </p:cNvSpPr>
          <p:nvPr>
            <p:ph type="body" idx="1"/>
          </p:nvPr>
        </p:nvSpPr>
        <p:spPr>
          <a:xfrm>
            <a:off x="750629" y="1729847"/>
            <a:ext cx="5526079" cy="4023360"/>
          </a:xfrm>
          <a:prstGeom prst="rect">
            <a:avLst/>
          </a:prstGeom>
          <a:noFill/>
          <a:ln>
            <a:noFill/>
          </a:ln>
        </p:spPr>
        <p:txBody>
          <a:bodyPr spcFirstLastPara="1" wrap="square" lIns="91425" tIns="45700" rIns="91425" bIns="45700" anchor="t" anchorCtr="0">
            <a:noAutofit/>
          </a:bodyPr>
          <a:lstStyle>
            <a:lvl1pPr marL="457200" lvl="0" indent="-340360" algn="l">
              <a:lnSpc>
                <a:spcPct val="90000"/>
              </a:lnSpc>
              <a:spcBef>
                <a:spcPts val="1400"/>
              </a:spcBef>
              <a:spcAft>
                <a:spcPts val="0"/>
              </a:spcAft>
              <a:buSzPts val="1760"/>
              <a:buChar char="•"/>
              <a:defRPr sz="2200"/>
            </a:lvl1pPr>
            <a:lvl2pPr marL="914400" lvl="1" indent="-330200" algn="l">
              <a:lnSpc>
                <a:spcPct val="90000"/>
              </a:lnSpc>
              <a:spcBef>
                <a:spcPts val="200"/>
              </a:spcBef>
              <a:spcAft>
                <a:spcPts val="0"/>
              </a:spcAft>
              <a:buSzPts val="1600"/>
              <a:buChar char="•"/>
              <a:defRPr sz="2000"/>
            </a:lvl2pPr>
            <a:lvl3pPr marL="1371600" lvl="2" indent="-320039" algn="l">
              <a:lnSpc>
                <a:spcPct val="90000"/>
              </a:lnSpc>
              <a:spcBef>
                <a:spcPts val="400"/>
              </a:spcBef>
              <a:spcAft>
                <a:spcPts val="0"/>
              </a:spcAft>
              <a:buSzPts val="1440"/>
              <a:buChar char="•"/>
              <a:defRPr sz="1800"/>
            </a:lvl3pPr>
            <a:lvl4pPr marL="1828800" lvl="3" indent="-309880" algn="l">
              <a:lnSpc>
                <a:spcPct val="90000"/>
              </a:lnSpc>
              <a:spcBef>
                <a:spcPts val="400"/>
              </a:spcBef>
              <a:spcAft>
                <a:spcPts val="0"/>
              </a:spcAft>
              <a:buSzPts val="1280"/>
              <a:buChar char="•"/>
              <a:defRPr sz="1600"/>
            </a:lvl4pPr>
            <a:lvl5pPr marL="2286000" lvl="4" indent="-309879" algn="l">
              <a:lnSpc>
                <a:spcPct val="90000"/>
              </a:lnSpc>
              <a:spcBef>
                <a:spcPts val="400"/>
              </a:spcBef>
              <a:spcAft>
                <a:spcPts val="0"/>
              </a:spcAft>
              <a:buSzPts val="1280"/>
              <a:buChar char="•"/>
              <a:defRPr sz="1600"/>
            </a:lvl5pPr>
            <a:lvl6pPr marL="2743200" lvl="5" indent="-309879" algn="l">
              <a:lnSpc>
                <a:spcPct val="90000"/>
              </a:lnSpc>
              <a:spcBef>
                <a:spcPts val="400"/>
              </a:spcBef>
              <a:spcAft>
                <a:spcPts val="0"/>
              </a:spcAft>
              <a:buSzPts val="1280"/>
              <a:buChar char="•"/>
              <a:defRPr sz="1600"/>
            </a:lvl6pPr>
            <a:lvl7pPr marL="3200400" lvl="6" indent="-309879" algn="l">
              <a:lnSpc>
                <a:spcPct val="90000"/>
              </a:lnSpc>
              <a:spcBef>
                <a:spcPts val="400"/>
              </a:spcBef>
              <a:spcAft>
                <a:spcPts val="0"/>
              </a:spcAft>
              <a:buSzPts val="1280"/>
              <a:buChar char="•"/>
              <a:defRPr sz="1600"/>
            </a:lvl7pPr>
            <a:lvl8pPr marL="3657600" lvl="7" indent="-309879" algn="l">
              <a:lnSpc>
                <a:spcPct val="90000"/>
              </a:lnSpc>
              <a:spcBef>
                <a:spcPts val="400"/>
              </a:spcBef>
              <a:spcAft>
                <a:spcPts val="0"/>
              </a:spcAft>
              <a:buSzPts val="1280"/>
              <a:buChar char="•"/>
              <a:defRPr sz="1600"/>
            </a:lvl8pPr>
            <a:lvl9pPr marL="4114800" lvl="8" indent="-309879" algn="l">
              <a:lnSpc>
                <a:spcPct val="90000"/>
              </a:lnSpc>
              <a:spcBef>
                <a:spcPts val="400"/>
              </a:spcBef>
              <a:spcAft>
                <a:spcPts val="400"/>
              </a:spcAft>
              <a:buSzPts val="1280"/>
              <a:buChar char="•"/>
              <a:defRPr sz="1600"/>
            </a:lvl9pPr>
          </a:lstStyle>
          <a:p>
            <a:endParaRPr/>
          </a:p>
        </p:txBody>
      </p:sp>
      <p:sp>
        <p:nvSpPr>
          <p:cNvPr id="40" name="Google Shape;40;p5"/>
          <p:cNvSpPr txBox="1">
            <a:spLocks noGrp="1"/>
          </p:cNvSpPr>
          <p:nvPr>
            <p:ph type="body" idx="2"/>
          </p:nvPr>
        </p:nvSpPr>
        <p:spPr>
          <a:xfrm>
            <a:off x="5875241" y="1729848"/>
            <a:ext cx="5526079" cy="4023360"/>
          </a:xfrm>
          <a:prstGeom prst="rect">
            <a:avLst/>
          </a:prstGeom>
          <a:noFill/>
          <a:ln>
            <a:noFill/>
          </a:ln>
        </p:spPr>
        <p:txBody>
          <a:bodyPr spcFirstLastPara="1" wrap="square" lIns="91425" tIns="45700" rIns="91425" bIns="45700" anchor="t" anchorCtr="0">
            <a:noAutofit/>
          </a:bodyPr>
          <a:lstStyle>
            <a:lvl1pPr marL="457200" lvl="0" indent="-340360" algn="l">
              <a:lnSpc>
                <a:spcPct val="90000"/>
              </a:lnSpc>
              <a:spcBef>
                <a:spcPts val="1400"/>
              </a:spcBef>
              <a:spcAft>
                <a:spcPts val="0"/>
              </a:spcAft>
              <a:buSzPts val="1760"/>
              <a:buChar char="•"/>
              <a:defRPr sz="2200"/>
            </a:lvl1pPr>
            <a:lvl2pPr marL="914400" lvl="1" indent="-330200" algn="l">
              <a:lnSpc>
                <a:spcPct val="90000"/>
              </a:lnSpc>
              <a:spcBef>
                <a:spcPts val="200"/>
              </a:spcBef>
              <a:spcAft>
                <a:spcPts val="0"/>
              </a:spcAft>
              <a:buSzPts val="1600"/>
              <a:buChar char="•"/>
              <a:defRPr sz="2000"/>
            </a:lvl2pPr>
            <a:lvl3pPr marL="1371600" lvl="2" indent="-320039" algn="l">
              <a:lnSpc>
                <a:spcPct val="90000"/>
              </a:lnSpc>
              <a:spcBef>
                <a:spcPts val="400"/>
              </a:spcBef>
              <a:spcAft>
                <a:spcPts val="0"/>
              </a:spcAft>
              <a:buSzPts val="1440"/>
              <a:buChar char="•"/>
              <a:defRPr sz="1800"/>
            </a:lvl3pPr>
            <a:lvl4pPr marL="1828800" lvl="3" indent="-309880" algn="l">
              <a:lnSpc>
                <a:spcPct val="90000"/>
              </a:lnSpc>
              <a:spcBef>
                <a:spcPts val="400"/>
              </a:spcBef>
              <a:spcAft>
                <a:spcPts val="0"/>
              </a:spcAft>
              <a:buSzPts val="1280"/>
              <a:buChar char="•"/>
              <a:defRPr sz="1600"/>
            </a:lvl4pPr>
            <a:lvl5pPr marL="2286000" lvl="4" indent="-309879" algn="l">
              <a:lnSpc>
                <a:spcPct val="90000"/>
              </a:lnSpc>
              <a:spcBef>
                <a:spcPts val="400"/>
              </a:spcBef>
              <a:spcAft>
                <a:spcPts val="0"/>
              </a:spcAft>
              <a:buSzPts val="1280"/>
              <a:buChar char="•"/>
              <a:defRPr sz="1600"/>
            </a:lvl5pPr>
            <a:lvl6pPr marL="2743200" lvl="5" indent="-309879" algn="l">
              <a:lnSpc>
                <a:spcPct val="90000"/>
              </a:lnSpc>
              <a:spcBef>
                <a:spcPts val="400"/>
              </a:spcBef>
              <a:spcAft>
                <a:spcPts val="0"/>
              </a:spcAft>
              <a:buSzPts val="1280"/>
              <a:buChar char="•"/>
              <a:defRPr sz="1600"/>
            </a:lvl6pPr>
            <a:lvl7pPr marL="3200400" lvl="6" indent="-309879" algn="l">
              <a:lnSpc>
                <a:spcPct val="90000"/>
              </a:lnSpc>
              <a:spcBef>
                <a:spcPts val="400"/>
              </a:spcBef>
              <a:spcAft>
                <a:spcPts val="0"/>
              </a:spcAft>
              <a:buSzPts val="1280"/>
              <a:buChar char="•"/>
              <a:defRPr sz="1600"/>
            </a:lvl7pPr>
            <a:lvl8pPr marL="3657600" lvl="7" indent="-309879" algn="l">
              <a:lnSpc>
                <a:spcPct val="90000"/>
              </a:lnSpc>
              <a:spcBef>
                <a:spcPts val="400"/>
              </a:spcBef>
              <a:spcAft>
                <a:spcPts val="0"/>
              </a:spcAft>
              <a:buSzPts val="1280"/>
              <a:buChar char="•"/>
              <a:defRPr sz="1600"/>
            </a:lvl8pPr>
            <a:lvl9pPr marL="4114800" lvl="8" indent="-309879" algn="l">
              <a:lnSpc>
                <a:spcPct val="90000"/>
              </a:lnSpc>
              <a:spcBef>
                <a:spcPts val="400"/>
              </a:spcBef>
              <a:spcAft>
                <a:spcPts val="400"/>
              </a:spcAft>
              <a:buSzPts val="1280"/>
              <a:buChar char="•"/>
              <a:defRPr sz="1600"/>
            </a:lvl9pPr>
          </a:lstStyle>
          <a:p>
            <a:endParaRPr/>
          </a:p>
        </p:txBody>
      </p:sp>
      <p:sp>
        <p:nvSpPr>
          <p:cNvPr id="41" name="Google Shape;41;p5"/>
          <p:cNvSpPr txBox="1">
            <a:spLocks noGrp="1"/>
          </p:cNvSpPr>
          <p:nvPr>
            <p:ph type="dt" idx="10"/>
          </p:nvPr>
        </p:nvSpPr>
        <p:spPr>
          <a:xfrm>
            <a:off x="328071" y="6224477"/>
            <a:ext cx="232907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5"/>
          <p:cNvSpPr txBox="1">
            <a:spLocks noGrp="1"/>
          </p:cNvSpPr>
          <p:nvPr>
            <p:ph type="ftr" idx="11"/>
          </p:nvPr>
        </p:nvSpPr>
        <p:spPr>
          <a:xfrm>
            <a:off x="3949149" y="6223830"/>
            <a:ext cx="4717775"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5"/>
          <p:cNvSpPr txBox="1">
            <a:spLocks noGrp="1"/>
          </p:cNvSpPr>
          <p:nvPr>
            <p:ph type="sldNum" idx="12"/>
          </p:nvPr>
        </p:nvSpPr>
        <p:spPr>
          <a:xfrm>
            <a:off x="10099097" y="6223830"/>
            <a:ext cx="170621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mparaison" type="twoTxTwoObj">
  <p:cSld name="TWO_OBJECTS_WITH_TEXT">
    <p:spTree>
      <p:nvGrpSpPr>
        <p:cNvPr id="1" name="Shape 44"/>
        <p:cNvGrpSpPr/>
        <p:nvPr/>
      </p:nvGrpSpPr>
      <p:grpSpPr>
        <a:xfrm>
          <a:off x="0" y="0"/>
          <a:ext cx="0" cy="0"/>
          <a:chOff x="0" y="0"/>
          <a:chExt cx="0" cy="0"/>
        </a:xfrm>
      </p:grpSpPr>
      <p:sp>
        <p:nvSpPr>
          <p:cNvPr id="45" name="Google Shape;45;p6"/>
          <p:cNvSpPr txBox="1">
            <a:spLocks noGrp="1"/>
          </p:cNvSpPr>
          <p:nvPr>
            <p:ph type="title"/>
          </p:nvPr>
        </p:nvSpPr>
        <p:spPr>
          <a:xfrm>
            <a:off x="1143000" y="609600"/>
            <a:ext cx="9875520" cy="135636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6" name="Google Shape;46;p6"/>
          <p:cNvSpPr txBox="1">
            <a:spLocks noGrp="1"/>
          </p:cNvSpPr>
          <p:nvPr>
            <p:ph type="body" idx="1"/>
          </p:nvPr>
        </p:nvSpPr>
        <p:spPr>
          <a:xfrm>
            <a:off x="1143000" y="2001511"/>
            <a:ext cx="4754880" cy="777240"/>
          </a:xfrm>
          <a:prstGeom prst="rect">
            <a:avLst/>
          </a:prstGeom>
          <a:noFill/>
          <a:ln>
            <a:noFill/>
          </a:ln>
        </p:spPr>
        <p:txBody>
          <a:bodyPr spcFirstLastPara="1" wrap="square" lIns="91425" tIns="45700" rIns="91425" bIns="45700" anchor="ctr" anchorCtr="0">
            <a:noAutofit/>
          </a:bodyPr>
          <a:lstStyle>
            <a:lvl1pPr marL="457200" lvl="0" indent="-228600" algn="l">
              <a:lnSpc>
                <a:spcPct val="90000"/>
              </a:lnSpc>
              <a:spcBef>
                <a:spcPts val="0"/>
              </a:spcBef>
              <a:spcAft>
                <a:spcPts val="0"/>
              </a:spcAft>
              <a:buSzPts val="1920"/>
              <a:buNone/>
              <a:defRPr sz="2400" b="1"/>
            </a:lvl1pPr>
            <a:lvl2pPr marL="914400" lvl="1" indent="-228600" algn="l">
              <a:lnSpc>
                <a:spcPct val="90000"/>
              </a:lnSpc>
              <a:spcBef>
                <a:spcPts val="200"/>
              </a:spcBef>
              <a:spcAft>
                <a:spcPts val="0"/>
              </a:spcAft>
              <a:buSzPts val="1600"/>
              <a:buNone/>
              <a:defRPr sz="2000" b="1"/>
            </a:lvl2pPr>
            <a:lvl3pPr marL="1371600" lvl="2" indent="-228600" algn="l">
              <a:lnSpc>
                <a:spcPct val="90000"/>
              </a:lnSpc>
              <a:spcBef>
                <a:spcPts val="400"/>
              </a:spcBef>
              <a:spcAft>
                <a:spcPts val="0"/>
              </a:spcAft>
              <a:buSzPts val="1440"/>
              <a:buNone/>
              <a:defRPr sz="1800" b="1"/>
            </a:lvl3pPr>
            <a:lvl4pPr marL="1828800" lvl="3" indent="-228600" algn="l">
              <a:lnSpc>
                <a:spcPct val="90000"/>
              </a:lnSpc>
              <a:spcBef>
                <a:spcPts val="400"/>
              </a:spcBef>
              <a:spcAft>
                <a:spcPts val="0"/>
              </a:spcAft>
              <a:buSzPts val="1280"/>
              <a:buNone/>
              <a:defRPr sz="1600" b="1"/>
            </a:lvl4pPr>
            <a:lvl5pPr marL="2286000" lvl="4" indent="-228600" algn="l">
              <a:lnSpc>
                <a:spcPct val="90000"/>
              </a:lnSpc>
              <a:spcBef>
                <a:spcPts val="400"/>
              </a:spcBef>
              <a:spcAft>
                <a:spcPts val="0"/>
              </a:spcAft>
              <a:buSzPts val="1280"/>
              <a:buNone/>
              <a:defRPr sz="1600" b="1"/>
            </a:lvl5pPr>
            <a:lvl6pPr marL="2743200" lvl="5" indent="-228600" algn="l">
              <a:lnSpc>
                <a:spcPct val="90000"/>
              </a:lnSpc>
              <a:spcBef>
                <a:spcPts val="400"/>
              </a:spcBef>
              <a:spcAft>
                <a:spcPts val="0"/>
              </a:spcAft>
              <a:buSzPts val="1280"/>
              <a:buNone/>
              <a:defRPr sz="1600" b="1"/>
            </a:lvl6pPr>
            <a:lvl7pPr marL="3200400" lvl="6" indent="-228600" algn="l">
              <a:lnSpc>
                <a:spcPct val="90000"/>
              </a:lnSpc>
              <a:spcBef>
                <a:spcPts val="400"/>
              </a:spcBef>
              <a:spcAft>
                <a:spcPts val="0"/>
              </a:spcAft>
              <a:buSzPts val="1280"/>
              <a:buNone/>
              <a:defRPr sz="1600" b="1"/>
            </a:lvl7pPr>
            <a:lvl8pPr marL="3657600" lvl="7" indent="-228600" algn="l">
              <a:lnSpc>
                <a:spcPct val="90000"/>
              </a:lnSpc>
              <a:spcBef>
                <a:spcPts val="400"/>
              </a:spcBef>
              <a:spcAft>
                <a:spcPts val="0"/>
              </a:spcAft>
              <a:buSzPts val="1280"/>
              <a:buNone/>
              <a:defRPr sz="1600" b="1"/>
            </a:lvl8pPr>
            <a:lvl9pPr marL="4114800" lvl="8" indent="-228600" algn="l">
              <a:lnSpc>
                <a:spcPct val="90000"/>
              </a:lnSpc>
              <a:spcBef>
                <a:spcPts val="400"/>
              </a:spcBef>
              <a:spcAft>
                <a:spcPts val="400"/>
              </a:spcAft>
              <a:buSzPts val="1280"/>
              <a:buNone/>
              <a:defRPr sz="1600" b="1"/>
            </a:lvl9pPr>
          </a:lstStyle>
          <a:p>
            <a:endParaRPr/>
          </a:p>
        </p:txBody>
      </p:sp>
      <p:sp>
        <p:nvSpPr>
          <p:cNvPr id="47" name="Google Shape;47;p6"/>
          <p:cNvSpPr txBox="1">
            <a:spLocks noGrp="1"/>
          </p:cNvSpPr>
          <p:nvPr>
            <p:ph type="body" idx="2"/>
          </p:nvPr>
        </p:nvSpPr>
        <p:spPr>
          <a:xfrm>
            <a:off x="1143000" y="2721483"/>
            <a:ext cx="4754880" cy="3383280"/>
          </a:xfrm>
          <a:prstGeom prst="rect">
            <a:avLst/>
          </a:prstGeom>
          <a:noFill/>
          <a:ln>
            <a:noFill/>
          </a:ln>
        </p:spPr>
        <p:txBody>
          <a:bodyPr spcFirstLastPara="1" wrap="square" lIns="91425" tIns="45700" rIns="91425" bIns="45700" anchor="t" anchorCtr="0">
            <a:noAutofit/>
          </a:bodyPr>
          <a:lstStyle>
            <a:lvl1pPr marL="457200" lvl="0" indent="-340360" algn="l">
              <a:lnSpc>
                <a:spcPct val="90000"/>
              </a:lnSpc>
              <a:spcBef>
                <a:spcPts val="1400"/>
              </a:spcBef>
              <a:spcAft>
                <a:spcPts val="0"/>
              </a:spcAft>
              <a:buSzPts val="1760"/>
              <a:buChar char="•"/>
              <a:defRPr sz="2200"/>
            </a:lvl1pPr>
            <a:lvl2pPr marL="914400" lvl="1" indent="-330200" algn="l">
              <a:lnSpc>
                <a:spcPct val="90000"/>
              </a:lnSpc>
              <a:spcBef>
                <a:spcPts val="200"/>
              </a:spcBef>
              <a:spcAft>
                <a:spcPts val="0"/>
              </a:spcAft>
              <a:buSzPts val="1600"/>
              <a:buChar char="•"/>
              <a:defRPr sz="2000"/>
            </a:lvl2pPr>
            <a:lvl3pPr marL="1371600" lvl="2" indent="-320039" algn="l">
              <a:lnSpc>
                <a:spcPct val="90000"/>
              </a:lnSpc>
              <a:spcBef>
                <a:spcPts val="400"/>
              </a:spcBef>
              <a:spcAft>
                <a:spcPts val="0"/>
              </a:spcAft>
              <a:buSzPts val="1440"/>
              <a:buChar char="•"/>
              <a:defRPr sz="1800"/>
            </a:lvl3pPr>
            <a:lvl4pPr marL="1828800" lvl="3" indent="-309880" algn="l">
              <a:lnSpc>
                <a:spcPct val="90000"/>
              </a:lnSpc>
              <a:spcBef>
                <a:spcPts val="400"/>
              </a:spcBef>
              <a:spcAft>
                <a:spcPts val="0"/>
              </a:spcAft>
              <a:buSzPts val="1280"/>
              <a:buChar char="•"/>
              <a:defRPr sz="1600"/>
            </a:lvl4pPr>
            <a:lvl5pPr marL="2286000" lvl="4" indent="-309879" algn="l">
              <a:lnSpc>
                <a:spcPct val="90000"/>
              </a:lnSpc>
              <a:spcBef>
                <a:spcPts val="400"/>
              </a:spcBef>
              <a:spcAft>
                <a:spcPts val="0"/>
              </a:spcAft>
              <a:buSzPts val="1280"/>
              <a:buChar char="•"/>
              <a:defRPr sz="1600"/>
            </a:lvl5pPr>
            <a:lvl6pPr marL="2743200" lvl="5" indent="-309879" algn="l">
              <a:lnSpc>
                <a:spcPct val="90000"/>
              </a:lnSpc>
              <a:spcBef>
                <a:spcPts val="400"/>
              </a:spcBef>
              <a:spcAft>
                <a:spcPts val="0"/>
              </a:spcAft>
              <a:buSzPts val="1280"/>
              <a:buChar char="•"/>
              <a:defRPr sz="1600"/>
            </a:lvl6pPr>
            <a:lvl7pPr marL="3200400" lvl="6" indent="-309879" algn="l">
              <a:lnSpc>
                <a:spcPct val="90000"/>
              </a:lnSpc>
              <a:spcBef>
                <a:spcPts val="400"/>
              </a:spcBef>
              <a:spcAft>
                <a:spcPts val="0"/>
              </a:spcAft>
              <a:buSzPts val="1280"/>
              <a:buChar char="•"/>
              <a:defRPr sz="1600"/>
            </a:lvl7pPr>
            <a:lvl8pPr marL="3657600" lvl="7" indent="-309879" algn="l">
              <a:lnSpc>
                <a:spcPct val="90000"/>
              </a:lnSpc>
              <a:spcBef>
                <a:spcPts val="400"/>
              </a:spcBef>
              <a:spcAft>
                <a:spcPts val="0"/>
              </a:spcAft>
              <a:buSzPts val="1280"/>
              <a:buChar char="•"/>
              <a:defRPr sz="1600"/>
            </a:lvl8pPr>
            <a:lvl9pPr marL="4114800" lvl="8" indent="-309879" algn="l">
              <a:lnSpc>
                <a:spcPct val="90000"/>
              </a:lnSpc>
              <a:spcBef>
                <a:spcPts val="400"/>
              </a:spcBef>
              <a:spcAft>
                <a:spcPts val="400"/>
              </a:spcAft>
              <a:buSzPts val="1280"/>
              <a:buChar char="•"/>
              <a:defRPr sz="1600"/>
            </a:lvl9pPr>
          </a:lstStyle>
          <a:p>
            <a:endParaRPr/>
          </a:p>
        </p:txBody>
      </p:sp>
      <p:sp>
        <p:nvSpPr>
          <p:cNvPr id="48" name="Google Shape;48;p6"/>
          <p:cNvSpPr txBox="1">
            <a:spLocks noGrp="1"/>
          </p:cNvSpPr>
          <p:nvPr>
            <p:ph type="body" idx="3"/>
          </p:nvPr>
        </p:nvSpPr>
        <p:spPr>
          <a:xfrm>
            <a:off x="6269173" y="1999032"/>
            <a:ext cx="4754880" cy="777240"/>
          </a:xfrm>
          <a:prstGeom prst="rect">
            <a:avLst/>
          </a:prstGeom>
          <a:noFill/>
          <a:ln>
            <a:noFill/>
          </a:ln>
        </p:spPr>
        <p:txBody>
          <a:bodyPr spcFirstLastPara="1" wrap="square" lIns="91425" tIns="45700" rIns="91425" bIns="45700" anchor="ctr" anchorCtr="0">
            <a:noAutofit/>
          </a:bodyPr>
          <a:lstStyle>
            <a:lvl1pPr marL="457200" lvl="0" indent="-228600" algn="l">
              <a:lnSpc>
                <a:spcPct val="90000"/>
              </a:lnSpc>
              <a:spcBef>
                <a:spcPts val="0"/>
              </a:spcBef>
              <a:spcAft>
                <a:spcPts val="0"/>
              </a:spcAft>
              <a:buSzPts val="1920"/>
              <a:buNone/>
              <a:defRPr sz="2400" b="1"/>
            </a:lvl1pPr>
            <a:lvl2pPr marL="914400" lvl="1" indent="-228600" algn="l">
              <a:lnSpc>
                <a:spcPct val="90000"/>
              </a:lnSpc>
              <a:spcBef>
                <a:spcPts val="200"/>
              </a:spcBef>
              <a:spcAft>
                <a:spcPts val="0"/>
              </a:spcAft>
              <a:buSzPts val="1600"/>
              <a:buNone/>
              <a:defRPr sz="2000" b="1"/>
            </a:lvl2pPr>
            <a:lvl3pPr marL="1371600" lvl="2" indent="-228600" algn="l">
              <a:lnSpc>
                <a:spcPct val="90000"/>
              </a:lnSpc>
              <a:spcBef>
                <a:spcPts val="400"/>
              </a:spcBef>
              <a:spcAft>
                <a:spcPts val="0"/>
              </a:spcAft>
              <a:buSzPts val="1440"/>
              <a:buNone/>
              <a:defRPr sz="1800" b="1"/>
            </a:lvl3pPr>
            <a:lvl4pPr marL="1828800" lvl="3" indent="-228600" algn="l">
              <a:lnSpc>
                <a:spcPct val="90000"/>
              </a:lnSpc>
              <a:spcBef>
                <a:spcPts val="400"/>
              </a:spcBef>
              <a:spcAft>
                <a:spcPts val="0"/>
              </a:spcAft>
              <a:buSzPts val="1280"/>
              <a:buNone/>
              <a:defRPr sz="1600" b="1"/>
            </a:lvl4pPr>
            <a:lvl5pPr marL="2286000" lvl="4" indent="-228600" algn="l">
              <a:lnSpc>
                <a:spcPct val="90000"/>
              </a:lnSpc>
              <a:spcBef>
                <a:spcPts val="400"/>
              </a:spcBef>
              <a:spcAft>
                <a:spcPts val="0"/>
              </a:spcAft>
              <a:buSzPts val="1280"/>
              <a:buNone/>
              <a:defRPr sz="1600" b="1"/>
            </a:lvl5pPr>
            <a:lvl6pPr marL="2743200" lvl="5" indent="-228600" algn="l">
              <a:lnSpc>
                <a:spcPct val="90000"/>
              </a:lnSpc>
              <a:spcBef>
                <a:spcPts val="400"/>
              </a:spcBef>
              <a:spcAft>
                <a:spcPts val="0"/>
              </a:spcAft>
              <a:buSzPts val="1280"/>
              <a:buNone/>
              <a:defRPr sz="1600" b="1"/>
            </a:lvl6pPr>
            <a:lvl7pPr marL="3200400" lvl="6" indent="-228600" algn="l">
              <a:lnSpc>
                <a:spcPct val="90000"/>
              </a:lnSpc>
              <a:spcBef>
                <a:spcPts val="400"/>
              </a:spcBef>
              <a:spcAft>
                <a:spcPts val="0"/>
              </a:spcAft>
              <a:buSzPts val="1280"/>
              <a:buNone/>
              <a:defRPr sz="1600" b="1"/>
            </a:lvl7pPr>
            <a:lvl8pPr marL="3657600" lvl="7" indent="-228600" algn="l">
              <a:lnSpc>
                <a:spcPct val="90000"/>
              </a:lnSpc>
              <a:spcBef>
                <a:spcPts val="400"/>
              </a:spcBef>
              <a:spcAft>
                <a:spcPts val="0"/>
              </a:spcAft>
              <a:buSzPts val="1280"/>
              <a:buNone/>
              <a:defRPr sz="1600" b="1"/>
            </a:lvl8pPr>
            <a:lvl9pPr marL="4114800" lvl="8" indent="-228600" algn="l">
              <a:lnSpc>
                <a:spcPct val="90000"/>
              </a:lnSpc>
              <a:spcBef>
                <a:spcPts val="400"/>
              </a:spcBef>
              <a:spcAft>
                <a:spcPts val="400"/>
              </a:spcAft>
              <a:buSzPts val="1280"/>
              <a:buNone/>
              <a:defRPr sz="1600" b="1"/>
            </a:lvl9pPr>
          </a:lstStyle>
          <a:p>
            <a:endParaRPr/>
          </a:p>
        </p:txBody>
      </p:sp>
      <p:sp>
        <p:nvSpPr>
          <p:cNvPr id="49" name="Google Shape;49;p6"/>
          <p:cNvSpPr txBox="1">
            <a:spLocks noGrp="1"/>
          </p:cNvSpPr>
          <p:nvPr>
            <p:ph type="body" idx="4"/>
          </p:nvPr>
        </p:nvSpPr>
        <p:spPr>
          <a:xfrm>
            <a:off x="6269173" y="2719322"/>
            <a:ext cx="4754880" cy="3383280"/>
          </a:xfrm>
          <a:prstGeom prst="rect">
            <a:avLst/>
          </a:prstGeom>
          <a:noFill/>
          <a:ln>
            <a:noFill/>
          </a:ln>
        </p:spPr>
        <p:txBody>
          <a:bodyPr spcFirstLastPara="1" wrap="square" lIns="91425" tIns="45700" rIns="91425" bIns="45700" anchor="t" anchorCtr="0">
            <a:noAutofit/>
          </a:bodyPr>
          <a:lstStyle>
            <a:lvl1pPr marL="457200" lvl="0" indent="-340360" algn="l">
              <a:lnSpc>
                <a:spcPct val="90000"/>
              </a:lnSpc>
              <a:spcBef>
                <a:spcPts val="1400"/>
              </a:spcBef>
              <a:spcAft>
                <a:spcPts val="0"/>
              </a:spcAft>
              <a:buSzPts val="1760"/>
              <a:buChar char="•"/>
              <a:defRPr sz="2200"/>
            </a:lvl1pPr>
            <a:lvl2pPr marL="914400" lvl="1" indent="-330200" algn="l">
              <a:lnSpc>
                <a:spcPct val="90000"/>
              </a:lnSpc>
              <a:spcBef>
                <a:spcPts val="200"/>
              </a:spcBef>
              <a:spcAft>
                <a:spcPts val="0"/>
              </a:spcAft>
              <a:buSzPts val="1600"/>
              <a:buChar char="•"/>
              <a:defRPr sz="2000"/>
            </a:lvl2pPr>
            <a:lvl3pPr marL="1371600" lvl="2" indent="-320039" algn="l">
              <a:lnSpc>
                <a:spcPct val="90000"/>
              </a:lnSpc>
              <a:spcBef>
                <a:spcPts val="400"/>
              </a:spcBef>
              <a:spcAft>
                <a:spcPts val="0"/>
              </a:spcAft>
              <a:buSzPts val="1440"/>
              <a:buChar char="•"/>
              <a:defRPr sz="1800"/>
            </a:lvl3pPr>
            <a:lvl4pPr marL="1828800" lvl="3" indent="-309880" algn="l">
              <a:lnSpc>
                <a:spcPct val="90000"/>
              </a:lnSpc>
              <a:spcBef>
                <a:spcPts val="400"/>
              </a:spcBef>
              <a:spcAft>
                <a:spcPts val="0"/>
              </a:spcAft>
              <a:buSzPts val="1280"/>
              <a:buChar char="•"/>
              <a:defRPr sz="1600"/>
            </a:lvl4pPr>
            <a:lvl5pPr marL="2286000" lvl="4" indent="-309879" algn="l">
              <a:lnSpc>
                <a:spcPct val="90000"/>
              </a:lnSpc>
              <a:spcBef>
                <a:spcPts val="400"/>
              </a:spcBef>
              <a:spcAft>
                <a:spcPts val="0"/>
              </a:spcAft>
              <a:buSzPts val="1280"/>
              <a:buChar char="•"/>
              <a:defRPr sz="1600"/>
            </a:lvl5pPr>
            <a:lvl6pPr marL="2743200" lvl="5" indent="-309879" algn="l">
              <a:lnSpc>
                <a:spcPct val="90000"/>
              </a:lnSpc>
              <a:spcBef>
                <a:spcPts val="400"/>
              </a:spcBef>
              <a:spcAft>
                <a:spcPts val="0"/>
              </a:spcAft>
              <a:buSzPts val="1280"/>
              <a:buChar char="•"/>
              <a:defRPr sz="1600"/>
            </a:lvl6pPr>
            <a:lvl7pPr marL="3200400" lvl="6" indent="-309879" algn="l">
              <a:lnSpc>
                <a:spcPct val="90000"/>
              </a:lnSpc>
              <a:spcBef>
                <a:spcPts val="400"/>
              </a:spcBef>
              <a:spcAft>
                <a:spcPts val="0"/>
              </a:spcAft>
              <a:buSzPts val="1280"/>
              <a:buChar char="•"/>
              <a:defRPr sz="1600"/>
            </a:lvl7pPr>
            <a:lvl8pPr marL="3657600" lvl="7" indent="-309879" algn="l">
              <a:lnSpc>
                <a:spcPct val="90000"/>
              </a:lnSpc>
              <a:spcBef>
                <a:spcPts val="400"/>
              </a:spcBef>
              <a:spcAft>
                <a:spcPts val="0"/>
              </a:spcAft>
              <a:buSzPts val="1280"/>
              <a:buChar char="•"/>
              <a:defRPr sz="1600"/>
            </a:lvl8pPr>
            <a:lvl9pPr marL="4114800" lvl="8" indent="-309879" algn="l">
              <a:lnSpc>
                <a:spcPct val="90000"/>
              </a:lnSpc>
              <a:spcBef>
                <a:spcPts val="400"/>
              </a:spcBef>
              <a:spcAft>
                <a:spcPts val="400"/>
              </a:spcAft>
              <a:buSzPts val="1280"/>
              <a:buChar char="•"/>
              <a:defRPr sz="1600"/>
            </a:lvl9pPr>
          </a:lstStyle>
          <a:p>
            <a:endParaRPr/>
          </a:p>
        </p:txBody>
      </p:sp>
      <p:sp>
        <p:nvSpPr>
          <p:cNvPr id="50" name="Google Shape;50;p6"/>
          <p:cNvSpPr txBox="1">
            <a:spLocks noGrp="1"/>
          </p:cNvSpPr>
          <p:nvPr>
            <p:ph type="dt" idx="10"/>
          </p:nvPr>
        </p:nvSpPr>
        <p:spPr>
          <a:xfrm>
            <a:off x="1142996" y="6223830"/>
            <a:ext cx="232907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6"/>
          <p:cNvSpPr txBox="1">
            <a:spLocks noGrp="1"/>
          </p:cNvSpPr>
          <p:nvPr>
            <p:ph type="ftr" idx="11"/>
          </p:nvPr>
        </p:nvSpPr>
        <p:spPr>
          <a:xfrm>
            <a:off x="3949149" y="6223830"/>
            <a:ext cx="4717775"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6"/>
          <p:cNvSpPr txBox="1">
            <a:spLocks noGrp="1"/>
          </p:cNvSpPr>
          <p:nvPr>
            <p:ph type="sldNum" idx="12"/>
          </p:nvPr>
        </p:nvSpPr>
        <p:spPr>
          <a:xfrm>
            <a:off x="9329532" y="6223830"/>
            <a:ext cx="170621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re seul" type="titleOnly">
  <p:cSld name="TITLE_ONLY">
    <p:spTree>
      <p:nvGrpSpPr>
        <p:cNvPr id="1" name="Shape 53"/>
        <p:cNvGrpSpPr/>
        <p:nvPr/>
      </p:nvGrpSpPr>
      <p:grpSpPr>
        <a:xfrm>
          <a:off x="0" y="0"/>
          <a:ext cx="0" cy="0"/>
          <a:chOff x="0" y="0"/>
          <a:chExt cx="0" cy="0"/>
        </a:xfrm>
      </p:grpSpPr>
      <p:sp>
        <p:nvSpPr>
          <p:cNvPr id="54" name="Google Shape;54;p7"/>
          <p:cNvSpPr txBox="1">
            <a:spLocks noGrp="1"/>
          </p:cNvSpPr>
          <p:nvPr>
            <p:ph type="title"/>
          </p:nvPr>
        </p:nvSpPr>
        <p:spPr>
          <a:xfrm>
            <a:off x="1143000" y="609600"/>
            <a:ext cx="9875520" cy="135636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5" name="Google Shape;55;p7"/>
          <p:cNvSpPr txBox="1">
            <a:spLocks noGrp="1"/>
          </p:cNvSpPr>
          <p:nvPr>
            <p:ph type="dt" idx="10"/>
          </p:nvPr>
        </p:nvSpPr>
        <p:spPr>
          <a:xfrm>
            <a:off x="1142996" y="6223830"/>
            <a:ext cx="232907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7"/>
          <p:cNvSpPr txBox="1">
            <a:spLocks noGrp="1"/>
          </p:cNvSpPr>
          <p:nvPr>
            <p:ph type="ftr" idx="11"/>
          </p:nvPr>
        </p:nvSpPr>
        <p:spPr>
          <a:xfrm>
            <a:off x="3949149" y="6223830"/>
            <a:ext cx="4717775"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7"/>
          <p:cNvSpPr txBox="1">
            <a:spLocks noGrp="1"/>
          </p:cNvSpPr>
          <p:nvPr>
            <p:ph type="sldNum" idx="12"/>
          </p:nvPr>
        </p:nvSpPr>
        <p:spPr>
          <a:xfrm>
            <a:off x="9329532" y="6223830"/>
            <a:ext cx="170621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Vide" type="blank">
  <p:cSld name="BLANK">
    <p:spTree>
      <p:nvGrpSpPr>
        <p:cNvPr id="1" name="Shape 58"/>
        <p:cNvGrpSpPr/>
        <p:nvPr/>
      </p:nvGrpSpPr>
      <p:grpSpPr>
        <a:xfrm>
          <a:off x="0" y="0"/>
          <a:ext cx="0" cy="0"/>
          <a:chOff x="0" y="0"/>
          <a:chExt cx="0" cy="0"/>
        </a:xfrm>
      </p:grpSpPr>
      <p:sp>
        <p:nvSpPr>
          <p:cNvPr id="59" name="Google Shape;59;p8"/>
          <p:cNvSpPr txBox="1">
            <a:spLocks noGrp="1"/>
          </p:cNvSpPr>
          <p:nvPr>
            <p:ph type="dt" idx="10"/>
          </p:nvPr>
        </p:nvSpPr>
        <p:spPr>
          <a:xfrm>
            <a:off x="1142996" y="6223830"/>
            <a:ext cx="232907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8"/>
          <p:cNvSpPr txBox="1">
            <a:spLocks noGrp="1"/>
          </p:cNvSpPr>
          <p:nvPr>
            <p:ph type="ftr" idx="11"/>
          </p:nvPr>
        </p:nvSpPr>
        <p:spPr>
          <a:xfrm>
            <a:off x="3949149" y="6223830"/>
            <a:ext cx="4717775"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1" name="Google Shape;61;p8"/>
          <p:cNvSpPr txBox="1">
            <a:spLocks noGrp="1"/>
          </p:cNvSpPr>
          <p:nvPr>
            <p:ph type="sldNum" idx="12"/>
          </p:nvPr>
        </p:nvSpPr>
        <p:spPr>
          <a:xfrm>
            <a:off x="9329532" y="6223830"/>
            <a:ext cx="170621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enu avec légende" type="objTx">
  <p:cSld name="OBJECT_WITH_CAPTION_TEXT">
    <p:spTree>
      <p:nvGrpSpPr>
        <p:cNvPr id="1" name="Shape 62"/>
        <p:cNvGrpSpPr/>
        <p:nvPr/>
      </p:nvGrpSpPr>
      <p:grpSpPr>
        <a:xfrm>
          <a:off x="0" y="0"/>
          <a:ext cx="0" cy="0"/>
          <a:chOff x="0" y="0"/>
          <a:chExt cx="0" cy="0"/>
        </a:xfrm>
      </p:grpSpPr>
      <p:sp>
        <p:nvSpPr>
          <p:cNvPr id="63" name="Google Shape;63;p9"/>
          <p:cNvSpPr txBox="1">
            <a:spLocks noGrp="1"/>
          </p:cNvSpPr>
          <p:nvPr>
            <p:ph type="title"/>
          </p:nvPr>
        </p:nvSpPr>
        <p:spPr>
          <a:xfrm>
            <a:off x="1143000" y="1097280"/>
            <a:ext cx="3931920" cy="173736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4000"/>
              <a:buFont typeface="Corbel"/>
              <a:buNone/>
              <a:defRPr sz="4000"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4" name="Google Shape;64;p9"/>
          <p:cNvSpPr txBox="1">
            <a:spLocks noGrp="1"/>
          </p:cNvSpPr>
          <p:nvPr>
            <p:ph type="body" idx="1"/>
          </p:nvPr>
        </p:nvSpPr>
        <p:spPr>
          <a:xfrm>
            <a:off x="5852159" y="1097280"/>
            <a:ext cx="5212080" cy="4663440"/>
          </a:xfrm>
          <a:prstGeom prst="rect">
            <a:avLst/>
          </a:prstGeom>
          <a:noFill/>
          <a:ln>
            <a:noFill/>
          </a:ln>
        </p:spPr>
        <p:txBody>
          <a:bodyPr spcFirstLastPara="1" wrap="square" lIns="91425" tIns="45700" rIns="91425" bIns="45700" anchor="t" anchorCtr="0">
            <a:noAutofit/>
          </a:bodyPr>
          <a:lstStyle>
            <a:lvl1pPr marL="457200" lvl="0" indent="-391160" algn="l">
              <a:lnSpc>
                <a:spcPct val="90000"/>
              </a:lnSpc>
              <a:spcBef>
                <a:spcPts val="1400"/>
              </a:spcBef>
              <a:spcAft>
                <a:spcPts val="0"/>
              </a:spcAft>
              <a:buSzPts val="2560"/>
              <a:buChar char="•"/>
              <a:defRPr sz="3200"/>
            </a:lvl1pPr>
            <a:lvl2pPr marL="914400" lvl="1" indent="-370840" algn="l">
              <a:lnSpc>
                <a:spcPct val="90000"/>
              </a:lnSpc>
              <a:spcBef>
                <a:spcPts val="200"/>
              </a:spcBef>
              <a:spcAft>
                <a:spcPts val="0"/>
              </a:spcAft>
              <a:buSzPts val="2240"/>
              <a:buChar char="•"/>
              <a:defRPr sz="2800"/>
            </a:lvl2pPr>
            <a:lvl3pPr marL="1371600" lvl="2" indent="-350519" algn="l">
              <a:lnSpc>
                <a:spcPct val="90000"/>
              </a:lnSpc>
              <a:spcBef>
                <a:spcPts val="400"/>
              </a:spcBef>
              <a:spcAft>
                <a:spcPts val="0"/>
              </a:spcAft>
              <a:buSzPts val="1920"/>
              <a:buChar char="•"/>
              <a:defRPr sz="2400"/>
            </a:lvl3pPr>
            <a:lvl4pPr marL="1828800" lvl="3" indent="-330200" algn="l">
              <a:lnSpc>
                <a:spcPct val="90000"/>
              </a:lnSpc>
              <a:spcBef>
                <a:spcPts val="400"/>
              </a:spcBef>
              <a:spcAft>
                <a:spcPts val="0"/>
              </a:spcAft>
              <a:buSzPts val="1600"/>
              <a:buChar char="•"/>
              <a:defRPr sz="2000"/>
            </a:lvl4pPr>
            <a:lvl5pPr marL="2286000" lvl="4" indent="-330200" algn="l">
              <a:lnSpc>
                <a:spcPct val="90000"/>
              </a:lnSpc>
              <a:spcBef>
                <a:spcPts val="400"/>
              </a:spcBef>
              <a:spcAft>
                <a:spcPts val="0"/>
              </a:spcAft>
              <a:buSzPts val="1600"/>
              <a:buChar char="•"/>
              <a:defRPr sz="2000"/>
            </a:lvl5pPr>
            <a:lvl6pPr marL="2743200" lvl="5" indent="-330200" algn="l">
              <a:lnSpc>
                <a:spcPct val="90000"/>
              </a:lnSpc>
              <a:spcBef>
                <a:spcPts val="400"/>
              </a:spcBef>
              <a:spcAft>
                <a:spcPts val="0"/>
              </a:spcAft>
              <a:buSzPts val="1600"/>
              <a:buChar char="•"/>
              <a:defRPr sz="2000"/>
            </a:lvl6pPr>
            <a:lvl7pPr marL="3200400" lvl="6" indent="-330200" algn="l">
              <a:lnSpc>
                <a:spcPct val="90000"/>
              </a:lnSpc>
              <a:spcBef>
                <a:spcPts val="400"/>
              </a:spcBef>
              <a:spcAft>
                <a:spcPts val="0"/>
              </a:spcAft>
              <a:buSzPts val="1600"/>
              <a:buChar char="•"/>
              <a:defRPr sz="2000"/>
            </a:lvl7pPr>
            <a:lvl8pPr marL="3657600" lvl="7" indent="-330200" algn="l">
              <a:lnSpc>
                <a:spcPct val="90000"/>
              </a:lnSpc>
              <a:spcBef>
                <a:spcPts val="400"/>
              </a:spcBef>
              <a:spcAft>
                <a:spcPts val="0"/>
              </a:spcAft>
              <a:buSzPts val="1600"/>
              <a:buChar char="•"/>
              <a:defRPr sz="2000"/>
            </a:lvl8pPr>
            <a:lvl9pPr marL="4114800" lvl="8" indent="-330200" algn="l">
              <a:lnSpc>
                <a:spcPct val="90000"/>
              </a:lnSpc>
              <a:spcBef>
                <a:spcPts val="400"/>
              </a:spcBef>
              <a:spcAft>
                <a:spcPts val="400"/>
              </a:spcAft>
              <a:buSzPts val="1600"/>
              <a:buChar char="•"/>
              <a:defRPr sz="2000"/>
            </a:lvl9pPr>
          </a:lstStyle>
          <a:p>
            <a:endParaRPr/>
          </a:p>
        </p:txBody>
      </p:sp>
      <p:sp>
        <p:nvSpPr>
          <p:cNvPr id="65" name="Google Shape;65;p9"/>
          <p:cNvSpPr txBox="1">
            <a:spLocks noGrp="1"/>
          </p:cNvSpPr>
          <p:nvPr>
            <p:ph type="body" idx="2"/>
          </p:nvPr>
        </p:nvSpPr>
        <p:spPr>
          <a:xfrm>
            <a:off x="1143000" y="2834640"/>
            <a:ext cx="3931920" cy="3017520"/>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1000"/>
              </a:spcBef>
              <a:spcAft>
                <a:spcPts val="0"/>
              </a:spcAft>
              <a:buSzPts val="1360"/>
              <a:buNone/>
              <a:defRPr sz="1700"/>
            </a:lvl1pPr>
            <a:lvl2pPr marL="914400" lvl="1" indent="-228600" algn="l">
              <a:lnSpc>
                <a:spcPct val="90000"/>
              </a:lnSpc>
              <a:spcBef>
                <a:spcPts val="200"/>
              </a:spcBef>
              <a:spcAft>
                <a:spcPts val="0"/>
              </a:spcAft>
              <a:buSzPts val="960"/>
              <a:buNone/>
              <a:defRPr sz="1200"/>
            </a:lvl2pPr>
            <a:lvl3pPr marL="1371600" lvl="2" indent="-228600" algn="l">
              <a:lnSpc>
                <a:spcPct val="90000"/>
              </a:lnSpc>
              <a:spcBef>
                <a:spcPts val="400"/>
              </a:spcBef>
              <a:spcAft>
                <a:spcPts val="0"/>
              </a:spcAft>
              <a:buSzPts val="800"/>
              <a:buNone/>
              <a:defRPr sz="1000"/>
            </a:lvl3pPr>
            <a:lvl4pPr marL="1828800" lvl="3" indent="-228600" algn="l">
              <a:lnSpc>
                <a:spcPct val="90000"/>
              </a:lnSpc>
              <a:spcBef>
                <a:spcPts val="400"/>
              </a:spcBef>
              <a:spcAft>
                <a:spcPts val="0"/>
              </a:spcAft>
              <a:buSzPts val="720"/>
              <a:buNone/>
              <a:defRPr sz="900"/>
            </a:lvl4pPr>
            <a:lvl5pPr marL="2286000" lvl="4" indent="-228600" algn="l">
              <a:lnSpc>
                <a:spcPct val="90000"/>
              </a:lnSpc>
              <a:spcBef>
                <a:spcPts val="400"/>
              </a:spcBef>
              <a:spcAft>
                <a:spcPts val="0"/>
              </a:spcAft>
              <a:buSzPts val="720"/>
              <a:buNone/>
              <a:defRPr sz="900"/>
            </a:lvl5pPr>
            <a:lvl6pPr marL="2743200" lvl="5" indent="-228600" algn="l">
              <a:lnSpc>
                <a:spcPct val="90000"/>
              </a:lnSpc>
              <a:spcBef>
                <a:spcPts val="400"/>
              </a:spcBef>
              <a:spcAft>
                <a:spcPts val="0"/>
              </a:spcAft>
              <a:buSzPts val="720"/>
              <a:buNone/>
              <a:defRPr sz="900"/>
            </a:lvl6pPr>
            <a:lvl7pPr marL="3200400" lvl="6" indent="-228600" algn="l">
              <a:lnSpc>
                <a:spcPct val="90000"/>
              </a:lnSpc>
              <a:spcBef>
                <a:spcPts val="400"/>
              </a:spcBef>
              <a:spcAft>
                <a:spcPts val="0"/>
              </a:spcAft>
              <a:buSzPts val="720"/>
              <a:buNone/>
              <a:defRPr sz="900"/>
            </a:lvl7pPr>
            <a:lvl8pPr marL="3657600" lvl="7" indent="-228600" algn="l">
              <a:lnSpc>
                <a:spcPct val="90000"/>
              </a:lnSpc>
              <a:spcBef>
                <a:spcPts val="400"/>
              </a:spcBef>
              <a:spcAft>
                <a:spcPts val="0"/>
              </a:spcAft>
              <a:buSzPts val="720"/>
              <a:buNone/>
              <a:defRPr sz="900"/>
            </a:lvl8pPr>
            <a:lvl9pPr marL="4114800" lvl="8" indent="-228600" algn="l">
              <a:lnSpc>
                <a:spcPct val="90000"/>
              </a:lnSpc>
              <a:spcBef>
                <a:spcPts val="400"/>
              </a:spcBef>
              <a:spcAft>
                <a:spcPts val="400"/>
              </a:spcAft>
              <a:buSzPts val="720"/>
              <a:buNone/>
              <a:defRPr sz="900"/>
            </a:lvl9pPr>
          </a:lstStyle>
          <a:p>
            <a:endParaRPr/>
          </a:p>
        </p:txBody>
      </p:sp>
      <p:sp>
        <p:nvSpPr>
          <p:cNvPr id="66" name="Google Shape;66;p9"/>
          <p:cNvSpPr txBox="1">
            <a:spLocks noGrp="1"/>
          </p:cNvSpPr>
          <p:nvPr>
            <p:ph type="dt" idx="10"/>
          </p:nvPr>
        </p:nvSpPr>
        <p:spPr>
          <a:xfrm>
            <a:off x="1142996" y="6223830"/>
            <a:ext cx="232907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9"/>
          <p:cNvSpPr txBox="1">
            <a:spLocks noGrp="1"/>
          </p:cNvSpPr>
          <p:nvPr>
            <p:ph type="ftr" idx="11"/>
          </p:nvPr>
        </p:nvSpPr>
        <p:spPr>
          <a:xfrm>
            <a:off x="3949149" y="6223830"/>
            <a:ext cx="4717775"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8" name="Google Shape;68;p9"/>
          <p:cNvSpPr txBox="1">
            <a:spLocks noGrp="1"/>
          </p:cNvSpPr>
          <p:nvPr>
            <p:ph type="sldNum" idx="12"/>
          </p:nvPr>
        </p:nvSpPr>
        <p:spPr>
          <a:xfrm>
            <a:off x="9329532" y="6223830"/>
            <a:ext cx="170621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Image avec légende" type="picTx">
  <p:cSld name="PICTURE_WITH_CAPTION_TEXT">
    <p:spTree>
      <p:nvGrpSpPr>
        <p:cNvPr id="1" name="Shape 69"/>
        <p:cNvGrpSpPr/>
        <p:nvPr/>
      </p:nvGrpSpPr>
      <p:grpSpPr>
        <a:xfrm>
          <a:off x="0" y="0"/>
          <a:ext cx="0" cy="0"/>
          <a:chOff x="0" y="0"/>
          <a:chExt cx="0" cy="0"/>
        </a:xfrm>
      </p:grpSpPr>
      <p:sp>
        <p:nvSpPr>
          <p:cNvPr id="70" name="Google Shape;70;p10"/>
          <p:cNvSpPr txBox="1">
            <a:spLocks noGrp="1"/>
          </p:cNvSpPr>
          <p:nvPr>
            <p:ph type="title"/>
          </p:nvPr>
        </p:nvSpPr>
        <p:spPr>
          <a:xfrm>
            <a:off x="1143000" y="1097280"/>
            <a:ext cx="3931920" cy="173736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4000"/>
              <a:buFont typeface="Corbel"/>
              <a:buNone/>
              <a:defRPr sz="4000"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1" name="Google Shape;71;p10"/>
          <p:cNvSpPr>
            <a:spLocks noGrp="1"/>
          </p:cNvSpPr>
          <p:nvPr>
            <p:ph type="pic" idx="2"/>
          </p:nvPr>
        </p:nvSpPr>
        <p:spPr>
          <a:xfrm>
            <a:off x="5413248" y="1069847"/>
            <a:ext cx="6099048" cy="4800600"/>
          </a:xfrm>
          <a:prstGeom prst="rect">
            <a:avLst/>
          </a:prstGeom>
          <a:noFill/>
          <a:ln>
            <a:noFill/>
          </a:ln>
        </p:spPr>
        <p:txBody>
          <a:bodyPr spcFirstLastPara="1" wrap="square" lIns="274300" tIns="182875" rIns="91425" bIns="45700" anchor="t" anchorCtr="0">
            <a:noAutofit/>
          </a:bodyPr>
          <a:lstStyle>
            <a:lvl1pPr marR="0" lvl="0" algn="l" rtl="0">
              <a:lnSpc>
                <a:spcPct val="90000"/>
              </a:lnSpc>
              <a:spcBef>
                <a:spcPts val="1400"/>
              </a:spcBef>
              <a:spcAft>
                <a:spcPts val="0"/>
              </a:spcAft>
              <a:buClr>
                <a:schemeClr val="dk1"/>
              </a:buClr>
              <a:buSzPts val="2240"/>
              <a:buFont typeface="Corbel"/>
              <a:buNone/>
              <a:defRPr sz="2800" b="0" i="0" u="none" strike="noStrike" cap="none">
                <a:solidFill>
                  <a:schemeClr val="dk1"/>
                </a:solidFill>
                <a:latin typeface="Corbel"/>
                <a:ea typeface="Corbel"/>
                <a:cs typeface="Corbel"/>
                <a:sym typeface="Corbel"/>
              </a:defRPr>
            </a:lvl1pPr>
            <a:lvl2pPr marR="0" lvl="1" algn="l" rtl="0">
              <a:lnSpc>
                <a:spcPct val="90000"/>
              </a:lnSpc>
              <a:spcBef>
                <a:spcPts val="200"/>
              </a:spcBef>
              <a:spcAft>
                <a:spcPts val="0"/>
              </a:spcAft>
              <a:buClr>
                <a:schemeClr val="dk1"/>
              </a:buClr>
              <a:buSzPts val="2240"/>
              <a:buFont typeface="Corbel"/>
              <a:buNone/>
              <a:defRPr sz="2800" b="0" i="0" u="none" strike="noStrike" cap="none">
                <a:solidFill>
                  <a:schemeClr val="dk1"/>
                </a:solidFill>
                <a:latin typeface="Corbel"/>
                <a:ea typeface="Corbel"/>
                <a:cs typeface="Corbel"/>
                <a:sym typeface="Corbel"/>
              </a:defRPr>
            </a:lvl2pPr>
            <a:lvl3pPr marR="0" lvl="2" algn="l" rtl="0">
              <a:lnSpc>
                <a:spcPct val="90000"/>
              </a:lnSpc>
              <a:spcBef>
                <a:spcPts val="400"/>
              </a:spcBef>
              <a:spcAft>
                <a:spcPts val="0"/>
              </a:spcAft>
              <a:buClr>
                <a:schemeClr val="dk1"/>
              </a:buClr>
              <a:buSzPts val="1920"/>
              <a:buFont typeface="Corbel"/>
              <a:buNone/>
              <a:defRPr sz="2400" b="0" i="0" u="none" strike="noStrike" cap="none">
                <a:solidFill>
                  <a:schemeClr val="dk1"/>
                </a:solidFill>
                <a:latin typeface="Corbel"/>
                <a:ea typeface="Corbel"/>
                <a:cs typeface="Corbel"/>
                <a:sym typeface="Corbel"/>
              </a:defRPr>
            </a:lvl3pPr>
            <a:lvl4pPr marR="0" lvl="3" algn="l" rtl="0">
              <a:lnSpc>
                <a:spcPct val="90000"/>
              </a:lnSpc>
              <a:spcBef>
                <a:spcPts val="400"/>
              </a:spcBef>
              <a:spcAft>
                <a:spcPts val="0"/>
              </a:spcAft>
              <a:buClr>
                <a:schemeClr val="dk1"/>
              </a:buClr>
              <a:buSzPts val="1600"/>
              <a:buFont typeface="Corbel"/>
              <a:buNone/>
              <a:defRPr sz="2000" b="0" i="0" u="none" strike="noStrike" cap="none">
                <a:solidFill>
                  <a:schemeClr val="dk1"/>
                </a:solidFill>
                <a:latin typeface="Corbel"/>
                <a:ea typeface="Corbel"/>
                <a:cs typeface="Corbel"/>
                <a:sym typeface="Corbel"/>
              </a:defRPr>
            </a:lvl4pPr>
            <a:lvl5pPr marR="0" lvl="4" algn="l" rtl="0">
              <a:lnSpc>
                <a:spcPct val="90000"/>
              </a:lnSpc>
              <a:spcBef>
                <a:spcPts val="400"/>
              </a:spcBef>
              <a:spcAft>
                <a:spcPts val="0"/>
              </a:spcAft>
              <a:buClr>
                <a:schemeClr val="dk1"/>
              </a:buClr>
              <a:buSzPts val="1600"/>
              <a:buFont typeface="Corbel"/>
              <a:buNone/>
              <a:defRPr sz="2000" b="0" i="0" u="none" strike="noStrike" cap="none">
                <a:solidFill>
                  <a:schemeClr val="dk1"/>
                </a:solidFill>
                <a:latin typeface="Corbel"/>
                <a:ea typeface="Corbel"/>
                <a:cs typeface="Corbel"/>
                <a:sym typeface="Corbel"/>
              </a:defRPr>
            </a:lvl5pPr>
            <a:lvl6pPr marR="0" lvl="5" algn="l" rtl="0">
              <a:lnSpc>
                <a:spcPct val="90000"/>
              </a:lnSpc>
              <a:spcBef>
                <a:spcPts val="400"/>
              </a:spcBef>
              <a:spcAft>
                <a:spcPts val="0"/>
              </a:spcAft>
              <a:buClr>
                <a:schemeClr val="dk1"/>
              </a:buClr>
              <a:buSzPts val="1600"/>
              <a:buFont typeface="Corbel"/>
              <a:buNone/>
              <a:defRPr sz="2000" b="0" i="0" u="none" strike="noStrike" cap="none">
                <a:solidFill>
                  <a:schemeClr val="dk1"/>
                </a:solidFill>
                <a:latin typeface="Corbel"/>
                <a:ea typeface="Corbel"/>
                <a:cs typeface="Corbel"/>
                <a:sym typeface="Corbel"/>
              </a:defRPr>
            </a:lvl6pPr>
            <a:lvl7pPr marR="0" lvl="6" algn="l" rtl="0">
              <a:lnSpc>
                <a:spcPct val="90000"/>
              </a:lnSpc>
              <a:spcBef>
                <a:spcPts val="400"/>
              </a:spcBef>
              <a:spcAft>
                <a:spcPts val="0"/>
              </a:spcAft>
              <a:buClr>
                <a:schemeClr val="dk1"/>
              </a:buClr>
              <a:buSzPts val="1600"/>
              <a:buFont typeface="Corbel"/>
              <a:buNone/>
              <a:defRPr sz="2000" b="0" i="0" u="none" strike="noStrike" cap="none">
                <a:solidFill>
                  <a:schemeClr val="dk1"/>
                </a:solidFill>
                <a:latin typeface="Corbel"/>
                <a:ea typeface="Corbel"/>
                <a:cs typeface="Corbel"/>
                <a:sym typeface="Corbel"/>
              </a:defRPr>
            </a:lvl7pPr>
            <a:lvl8pPr marR="0" lvl="7" algn="l" rtl="0">
              <a:lnSpc>
                <a:spcPct val="90000"/>
              </a:lnSpc>
              <a:spcBef>
                <a:spcPts val="400"/>
              </a:spcBef>
              <a:spcAft>
                <a:spcPts val="0"/>
              </a:spcAft>
              <a:buClr>
                <a:schemeClr val="dk1"/>
              </a:buClr>
              <a:buSzPts val="1600"/>
              <a:buFont typeface="Corbel"/>
              <a:buNone/>
              <a:defRPr sz="2000" b="0" i="0" u="none" strike="noStrike" cap="none">
                <a:solidFill>
                  <a:schemeClr val="dk1"/>
                </a:solidFill>
                <a:latin typeface="Corbel"/>
                <a:ea typeface="Corbel"/>
                <a:cs typeface="Corbel"/>
                <a:sym typeface="Corbel"/>
              </a:defRPr>
            </a:lvl8pPr>
            <a:lvl9pPr marR="0" lvl="8" algn="l" rtl="0">
              <a:lnSpc>
                <a:spcPct val="90000"/>
              </a:lnSpc>
              <a:spcBef>
                <a:spcPts val="400"/>
              </a:spcBef>
              <a:spcAft>
                <a:spcPts val="400"/>
              </a:spcAft>
              <a:buClr>
                <a:schemeClr val="dk1"/>
              </a:buClr>
              <a:buSzPts val="1600"/>
              <a:buFont typeface="Corbel"/>
              <a:buNone/>
              <a:defRPr sz="2000" b="0" i="0" u="none" strike="noStrike" cap="none">
                <a:solidFill>
                  <a:schemeClr val="dk1"/>
                </a:solidFill>
                <a:latin typeface="Corbel"/>
                <a:ea typeface="Corbel"/>
                <a:cs typeface="Corbel"/>
                <a:sym typeface="Corbel"/>
              </a:defRPr>
            </a:lvl9pPr>
          </a:lstStyle>
          <a:p>
            <a:endParaRPr/>
          </a:p>
        </p:txBody>
      </p:sp>
      <p:sp>
        <p:nvSpPr>
          <p:cNvPr id="72" name="Google Shape;72;p10"/>
          <p:cNvSpPr txBox="1">
            <a:spLocks noGrp="1"/>
          </p:cNvSpPr>
          <p:nvPr>
            <p:ph type="body" idx="1"/>
          </p:nvPr>
        </p:nvSpPr>
        <p:spPr>
          <a:xfrm>
            <a:off x="1143000" y="2834640"/>
            <a:ext cx="3931920" cy="2880360"/>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1000"/>
              </a:spcBef>
              <a:spcAft>
                <a:spcPts val="0"/>
              </a:spcAft>
              <a:buSzPts val="1360"/>
              <a:buNone/>
              <a:defRPr sz="1700"/>
            </a:lvl1pPr>
            <a:lvl2pPr marL="914400" lvl="1" indent="-228600" algn="l">
              <a:lnSpc>
                <a:spcPct val="90000"/>
              </a:lnSpc>
              <a:spcBef>
                <a:spcPts val="200"/>
              </a:spcBef>
              <a:spcAft>
                <a:spcPts val="0"/>
              </a:spcAft>
              <a:buSzPts val="960"/>
              <a:buNone/>
              <a:defRPr sz="1200"/>
            </a:lvl2pPr>
            <a:lvl3pPr marL="1371600" lvl="2" indent="-228600" algn="l">
              <a:lnSpc>
                <a:spcPct val="90000"/>
              </a:lnSpc>
              <a:spcBef>
                <a:spcPts val="400"/>
              </a:spcBef>
              <a:spcAft>
                <a:spcPts val="0"/>
              </a:spcAft>
              <a:buSzPts val="800"/>
              <a:buNone/>
              <a:defRPr sz="1000"/>
            </a:lvl3pPr>
            <a:lvl4pPr marL="1828800" lvl="3" indent="-228600" algn="l">
              <a:lnSpc>
                <a:spcPct val="90000"/>
              </a:lnSpc>
              <a:spcBef>
                <a:spcPts val="400"/>
              </a:spcBef>
              <a:spcAft>
                <a:spcPts val="0"/>
              </a:spcAft>
              <a:buSzPts val="720"/>
              <a:buNone/>
              <a:defRPr sz="900"/>
            </a:lvl4pPr>
            <a:lvl5pPr marL="2286000" lvl="4" indent="-228600" algn="l">
              <a:lnSpc>
                <a:spcPct val="90000"/>
              </a:lnSpc>
              <a:spcBef>
                <a:spcPts val="400"/>
              </a:spcBef>
              <a:spcAft>
                <a:spcPts val="0"/>
              </a:spcAft>
              <a:buSzPts val="720"/>
              <a:buNone/>
              <a:defRPr sz="900"/>
            </a:lvl5pPr>
            <a:lvl6pPr marL="2743200" lvl="5" indent="-228600" algn="l">
              <a:lnSpc>
                <a:spcPct val="90000"/>
              </a:lnSpc>
              <a:spcBef>
                <a:spcPts val="400"/>
              </a:spcBef>
              <a:spcAft>
                <a:spcPts val="0"/>
              </a:spcAft>
              <a:buSzPts val="720"/>
              <a:buNone/>
              <a:defRPr sz="900"/>
            </a:lvl6pPr>
            <a:lvl7pPr marL="3200400" lvl="6" indent="-228600" algn="l">
              <a:lnSpc>
                <a:spcPct val="90000"/>
              </a:lnSpc>
              <a:spcBef>
                <a:spcPts val="400"/>
              </a:spcBef>
              <a:spcAft>
                <a:spcPts val="0"/>
              </a:spcAft>
              <a:buSzPts val="720"/>
              <a:buNone/>
              <a:defRPr sz="900"/>
            </a:lvl7pPr>
            <a:lvl8pPr marL="3657600" lvl="7" indent="-228600" algn="l">
              <a:lnSpc>
                <a:spcPct val="90000"/>
              </a:lnSpc>
              <a:spcBef>
                <a:spcPts val="400"/>
              </a:spcBef>
              <a:spcAft>
                <a:spcPts val="0"/>
              </a:spcAft>
              <a:buSzPts val="720"/>
              <a:buNone/>
              <a:defRPr sz="900"/>
            </a:lvl8pPr>
            <a:lvl9pPr marL="4114800" lvl="8" indent="-228600" algn="l">
              <a:lnSpc>
                <a:spcPct val="90000"/>
              </a:lnSpc>
              <a:spcBef>
                <a:spcPts val="400"/>
              </a:spcBef>
              <a:spcAft>
                <a:spcPts val="400"/>
              </a:spcAft>
              <a:buSzPts val="720"/>
              <a:buNone/>
              <a:defRPr sz="900"/>
            </a:lvl9pPr>
          </a:lstStyle>
          <a:p>
            <a:endParaRPr/>
          </a:p>
        </p:txBody>
      </p:sp>
      <p:sp>
        <p:nvSpPr>
          <p:cNvPr id="73" name="Google Shape;73;p10"/>
          <p:cNvSpPr txBox="1">
            <a:spLocks noGrp="1"/>
          </p:cNvSpPr>
          <p:nvPr>
            <p:ph type="dt" idx="10"/>
          </p:nvPr>
        </p:nvSpPr>
        <p:spPr>
          <a:xfrm>
            <a:off x="1142996" y="6223830"/>
            <a:ext cx="232907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4" name="Google Shape;74;p10"/>
          <p:cNvSpPr txBox="1">
            <a:spLocks noGrp="1"/>
          </p:cNvSpPr>
          <p:nvPr>
            <p:ph type="ftr" idx="11"/>
          </p:nvPr>
        </p:nvSpPr>
        <p:spPr>
          <a:xfrm>
            <a:off x="3949149" y="6223830"/>
            <a:ext cx="4717775"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5" name="Google Shape;75;p10"/>
          <p:cNvSpPr txBox="1">
            <a:spLocks noGrp="1"/>
          </p:cNvSpPr>
          <p:nvPr>
            <p:ph type="sldNum" idx="12"/>
          </p:nvPr>
        </p:nvSpPr>
        <p:spPr>
          <a:xfrm>
            <a:off x="9329532" y="6223830"/>
            <a:ext cx="170621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re et texte vertical" type="vertTx">
  <p:cSld name="VERTICAL_TEXT">
    <p:spTree>
      <p:nvGrpSpPr>
        <p:cNvPr id="1" name="Shape 76"/>
        <p:cNvGrpSpPr/>
        <p:nvPr/>
      </p:nvGrpSpPr>
      <p:grpSpPr>
        <a:xfrm>
          <a:off x="0" y="0"/>
          <a:ext cx="0" cy="0"/>
          <a:chOff x="0" y="0"/>
          <a:chExt cx="0" cy="0"/>
        </a:xfrm>
      </p:grpSpPr>
      <p:sp>
        <p:nvSpPr>
          <p:cNvPr id="77" name="Google Shape;77;p11"/>
          <p:cNvSpPr txBox="1">
            <a:spLocks noGrp="1"/>
          </p:cNvSpPr>
          <p:nvPr>
            <p:ph type="title"/>
          </p:nvPr>
        </p:nvSpPr>
        <p:spPr>
          <a:xfrm>
            <a:off x="1143000" y="609600"/>
            <a:ext cx="9875520" cy="135636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8" name="Google Shape;78;p11"/>
          <p:cNvSpPr txBox="1">
            <a:spLocks noGrp="1"/>
          </p:cNvSpPr>
          <p:nvPr>
            <p:ph type="body" idx="1"/>
          </p:nvPr>
        </p:nvSpPr>
        <p:spPr>
          <a:xfrm rot="5400000">
            <a:off x="4060137" y="-859735"/>
            <a:ext cx="4038600" cy="9872871"/>
          </a:xfrm>
          <a:prstGeom prst="rect">
            <a:avLst/>
          </a:prstGeom>
          <a:noFill/>
          <a:ln>
            <a:noFill/>
          </a:ln>
        </p:spPr>
        <p:txBody>
          <a:bodyPr spcFirstLastPara="1" wrap="square" lIns="91425" tIns="45700" rIns="91425" bIns="45700" anchor="t" anchorCtr="0">
            <a:noAutofit/>
          </a:bodyPr>
          <a:lstStyle>
            <a:lvl1pPr marL="457200" lvl="0" indent="-320040" algn="l">
              <a:lnSpc>
                <a:spcPct val="90000"/>
              </a:lnSpc>
              <a:spcBef>
                <a:spcPts val="1400"/>
              </a:spcBef>
              <a:spcAft>
                <a:spcPts val="0"/>
              </a:spcAft>
              <a:buSzPts val="1440"/>
              <a:buChar char="•"/>
              <a:defRPr/>
            </a:lvl1pPr>
            <a:lvl2pPr marL="914400" lvl="1" indent="-320040" algn="l">
              <a:lnSpc>
                <a:spcPct val="90000"/>
              </a:lnSpc>
              <a:spcBef>
                <a:spcPts val="200"/>
              </a:spcBef>
              <a:spcAft>
                <a:spcPts val="0"/>
              </a:spcAft>
              <a:buSzPts val="1440"/>
              <a:buChar char="•"/>
              <a:defRPr/>
            </a:lvl2pPr>
            <a:lvl3pPr marL="1371600" lvl="2" indent="-320039" algn="l">
              <a:lnSpc>
                <a:spcPct val="90000"/>
              </a:lnSpc>
              <a:spcBef>
                <a:spcPts val="400"/>
              </a:spcBef>
              <a:spcAft>
                <a:spcPts val="0"/>
              </a:spcAft>
              <a:buSzPts val="1440"/>
              <a:buChar char="•"/>
              <a:defRPr/>
            </a:lvl3pPr>
            <a:lvl4pPr marL="1828800" lvl="3" indent="-320039" algn="l">
              <a:lnSpc>
                <a:spcPct val="90000"/>
              </a:lnSpc>
              <a:spcBef>
                <a:spcPts val="400"/>
              </a:spcBef>
              <a:spcAft>
                <a:spcPts val="0"/>
              </a:spcAft>
              <a:buSzPts val="1440"/>
              <a:buChar char="•"/>
              <a:defRPr/>
            </a:lvl4pPr>
            <a:lvl5pPr marL="2286000" lvl="4" indent="-320039" algn="l">
              <a:lnSpc>
                <a:spcPct val="90000"/>
              </a:lnSpc>
              <a:spcBef>
                <a:spcPts val="400"/>
              </a:spcBef>
              <a:spcAft>
                <a:spcPts val="0"/>
              </a:spcAft>
              <a:buSzPts val="1440"/>
              <a:buChar char="•"/>
              <a:defRPr/>
            </a:lvl5pPr>
            <a:lvl6pPr marL="2743200" lvl="5" indent="-320039" algn="l">
              <a:lnSpc>
                <a:spcPct val="90000"/>
              </a:lnSpc>
              <a:spcBef>
                <a:spcPts val="400"/>
              </a:spcBef>
              <a:spcAft>
                <a:spcPts val="0"/>
              </a:spcAft>
              <a:buSzPts val="1440"/>
              <a:buChar char="•"/>
              <a:defRPr/>
            </a:lvl6pPr>
            <a:lvl7pPr marL="3200400" lvl="6" indent="-320039" algn="l">
              <a:lnSpc>
                <a:spcPct val="90000"/>
              </a:lnSpc>
              <a:spcBef>
                <a:spcPts val="400"/>
              </a:spcBef>
              <a:spcAft>
                <a:spcPts val="0"/>
              </a:spcAft>
              <a:buSzPts val="1440"/>
              <a:buChar char="•"/>
              <a:defRPr/>
            </a:lvl7pPr>
            <a:lvl8pPr marL="3657600" lvl="7" indent="-320040" algn="l">
              <a:lnSpc>
                <a:spcPct val="90000"/>
              </a:lnSpc>
              <a:spcBef>
                <a:spcPts val="400"/>
              </a:spcBef>
              <a:spcAft>
                <a:spcPts val="0"/>
              </a:spcAft>
              <a:buSzPts val="1440"/>
              <a:buChar char="•"/>
              <a:defRPr/>
            </a:lvl8pPr>
            <a:lvl9pPr marL="4114800" lvl="8" indent="-320040" algn="l">
              <a:lnSpc>
                <a:spcPct val="90000"/>
              </a:lnSpc>
              <a:spcBef>
                <a:spcPts val="400"/>
              </a:spcBef>
              <a:spcAft>
                <a:spcPts val="400"/>
              </a:spcAft>
              <a:buSzPts val="1440"/>
              <a:buChar char="•"/>
              <a:defRPr/>
            </a:lvl9pPr>
          </a:lstStyle>
          <a:p>
            <a:endParaRPr/>
          </a:p>
        </p:txBody>
      </p:sp>
      <p:sp>
        <p:nvSpPr>
          <p:cNvPr id="79" name="Google Shape;79;p11"/>
          <p:cNvSpPr txBox="1">
            <a:spLocks noGrp="1"/>
          </p:cNvSpPr>
          <p:nvPr>
            <p:ph type="dt" idx="10"/>
          </p:nvPr>
        </p:nvSpPr>
        <p:spPr>
          <a:xfrm>
            <a:off x="1142996" y="6223830"/>
            <a:ext cx="232907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11"/>
          <p:cNvSpPr txBox="1">
            <a:spLocks noGrp="1"/>
          </p:cNvSpPr>
          <p:nvPr>
            <p:ph type="ftr" idx="11"/>
          </p:nvPr>
        </p:nvSpPr>
        <p:spPr>
          <a:xfrm>
            <a:off x="3949149" y="6223830"/>
            <a:ext cx="4717775"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1" name="Google Shape;81;p11"/>
          <p:cNvSpPr txBox="1">
            <a:spLocks noGrp="1"/>
          </p:cNvSpPr>
          <p:nvPr>
            <p:ph type="sldNum" idx="12"/>
          </p:nvPr>
        </p:nvSpPr>
        <p:spPr>
          <a:xfrm>
            <a:off x="9329532" y="6223830"/>
            <a:ext cx="170621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p:nvPr/>
        </p:nvSpPr>
        <p:spPr>
          <a:xfrm>
            <a:off x="231140" y="243841"/>
            <a:ext cx="11724640" cy="6377939"/>
          </a:xfrm>
          <a:prstGeom prst="rect">
            <a:avLst/>
          </a:prstGeom>
          <a:solidFill>
            <a:schemeClr val="lt1"/>
          </a:solidFill>
          <a:ln w="127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1"/>
          <p:cNvSpPr txBox="1">
            <a:spLocks noGrp="1"/>
          </p:cNvSpPr>
          <p:nvPr>
            <p:ph type="title"/>
          </p:nvPr>
        </p:nvSpPr>
        <p:spPr>
          <a:xfrm>
            <a:off x="1143000" y="609600"/>
            <a:ext cx="9875520" cy="1356360"/>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dk1"/>
              </a:buClr>
              <a:buSzPts val="4400"/>
              <a:buFont typeface="Corbel"/>
              <a:buNone/>
              <a:defRPr sz="4400" b="0" i="0" u="none" strike="noStrike" cap="none">
                <a:solidFill>
                  <a:schemeClr val="dk1"/>
                </a:solidFill>
                <a:latin typeface="Corbel"/>
                <a:ea typeface="Corbel"/>
                <a:cs typeface="Corbel"/>
                <a:sym typeface="Corbe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2" name="Google Shape;12;p1"/>
          <p:cNvSpPr txBox="1">
            <a:spLocks noGrp="1"/>
          </p:cNvSpPr>
          <p:nvPr>
            <p:ph type="body" idx="1"/>
          </p:nvPr>
        </p:nvSpPr>
        <p:spPr>
          <a:xfrm>
            <a:off x="1143002" y="2057400"/>
            <a:ext cx="9872871" cy="4038600"/>
          </a:xfrm>
          <a:prstGeom prst="rect">
            <a:avLst/>
          </a:prstGeom>
          <a:noFill/>
          <a:ln>
            <a:noFill/>
          </a:ln>
        </p:spPr>
        <p:txBody>
          <a:bodyPr spcFirstLastPara="1" wrap="square" lIns="91425" tIns="45700" rIns="91425" bIns="45700" anchor="t" anchorCtr="0">
            <a:noAutofit/>
          </a:bodyPr>
          <a:lstStyle>
            <a:lvl1pPr marL="457200" marR="0" lvl="0" indent="-340360" algn="l" rtl="0">
              <a:lnSpc>
                <a:spcPct val="90000"/>
              </a:lnSpc>
              <a:spcBef>
                <a:spcPts val="1400"/>
              </a:spcBef>
              <a:spcAft>
                <a:spcPts val="0"/>
              </a:spcAft>
              <a:buClr>
                <a:schemeClr val="dk1"/>
              </a:buClr>
              <a:buSzPts val="1760"/>
              <a:buFont typeface="Corbel"/>
              <a:buChar char="•"/>
              <a:defRPr sz="2200" b="0" i="0" u="none" strike="noStrike" cap="none">
                <a:solidFill>
                  <a:schemeClr val="dk1"/>
                </a:solidFill>
                <a:latin typeface="Corbel"/>
                <a:ea typeface="Corbel"/>
                <a:cs typeface="Corbel"/>
                <a:sym typeface="Corbel"/>
              </a:defRPr>
            </a:lvl1pPr>
            <a:lvl2pPr marL="914400" marR="0" lvl="1" indent="-330200" algn="l" rtl="0">
              <a:lnSpc>
                <a:spcPct val="90000"/>
              </a:lnSpc>
              <a:spcBef>
                <a:spcPts val="200"/>
              </a:spcBef>
              <a:spcAft>
                <a:spcPts val="0"/>
              </a:spcAft>
              <a:buClr>
                <a:schemeClr val="dk1"/>
              </a:buClr>
              <a:buSzPts val="1600"/>
              <a:buFont typeface="Corbel"/>
              <a:buChar char="•"/>
              <a:defRPr sz="2000" b="0" i="0" u="none" strike="noStrike" cap="none">
                <a:solidFill>
                  <a:schemeClr val="dk1"/>
                </a:solidFill>
                <a:latin typeface="Corbel"/>
                <a:ea typeface="Corbel"/>
                <a:cs typeface="Corbel"/>
                <a:sym typeface="Corbel"/>
              </a:defRPr>
            </a:lvl2pPr>
            <a:lvl3pPr marL="1371600" marR="0" lvl="2" indent="-320039" algn="l" rtl="0">
              <a:lnSpc>
                <a:spcPct val="90000"/>
              </a:lnSpc>
              <a:spcBef>
                <a:spcPts val="400"/>
              </a:spcBef>
              <a:spcAft>
                <a:spcPts val="0"/>
              </a:spcAft>
              <a:buClr>
                <a:schemeClr val="dk1"/>
              </a:buClr>
              <a:buSzPts val="1440"/>
              <a:buFont typeface="Corbel"/>
              <a:buChar char="•"/>
              <a:defRPr sz="1800" b="0" i="0" u="none" strike="noStrike" cap="none">
                <a:solidFill>
                  <a:schemeClr val="dk1"/>
                </a:solidFill>
                <a:latin typeface="Corbel"/>
                <a:ea typeface="Corbel"/>
                <a:cs typeface="Corbel"/>
                <a:sym typeface="Corbel"/>
              </a:defRPr>
            </a:lvl3pPr>
            <a:lvl4pPr marL="1828800" marR="0" lvl="3" indent="-309880" algn="l" rtl="0">
              <a:lnSpc>
                <a:spcPct val="90000"/>
              </a:lnSpc>
              <a:spcBef>
                <a:spcPts val="400"/>
              </a:spcBef>
              <a:spcAft>
                <a:spcPts val="0"/>
              </a:spcAft>
              <a:buClr>
                <a:schemeClr val="dk1"/>
              </a:buClr>
              <a:buSzPts val="1280"/>
              <a:buFont typeface="Corbel"/>
              <a:buChar char="•"/>
              <a:defRPr sz="1600" b="0" i="0" u="none" strike="noStrike" cap="none">
                <a:solidFill>
                  <a:schemeClr val="dk1"/>
                </a:solidFill>
                <a:latin typeface="Corbel"/>
                <a:ea typeface="Corbel"/>
                <a:cs typeface="Corbel"/>
                <a:sym typeface="Corbel"/>
              </a:defRPr>
            </a:lvl4pPr>
            <a:lvl5pPr marL="2286000" marR="0" lvl="4" indent="-309879" algn="l" rtl="0">
              <a:lnSpc>
                <a:spcPct val="90000"/>
              </a:lnSpc>
              <a:spcBef>
                <a:spcPts val="400"/>
              </a:spcBef>
              <a:spcAft>
                <a:spcPts val="0"/>
              </a:spcAft>
              <a:buClr>
                <a:schemeClr val="dk1"/>
              </a:buClr>
              <a:buSzPts val="1280"/>
              <a:buFont typeface="Corbel"/>
              <a:buChar char="•"/>
              <a:defRPr sz="1600" b="0" i="0" u="none" strike="noStrike" cap="none">
                <a:solidFill>
                  <a:schemeClr val="dk1"/>
                </a:solidFill>
                <a:latin typeface="Corbel"/>
                <a:ea typeface="Corbel"/>
                <a:cs typeface="Corbel"/>
                <a:sym typeface="Corbel"/>
              </a:defRPr>
            </a:lvl5pPr>
            <a:lvl6pPr marL="2743200" marR="0" lvl="5" indent="-309879" algn="l" rtl="0">
              <a:lnSpc>
                <a:spcPct val="90000"/>
              </a:lnSpc>
              <a:spcBef>
                <a:spcPts val="400"/>
              </a:spcBef>
              <a:spcAft>
                <a:spcPts val="0"/>
              </a:spcAft>
              <a:buClr>
                <a:schemeClr val="dk1"/>
              </a:buClr>
              <a:buSzPts val="1280"/>
              <a:buFont typeface="Corbel"/>
              <a:buChar char="•"/>
              <a:defRPr sz="1600" b="0" i="0" u="none" strike="noStrike" cap="none">
                <a:solidFill>
                  <a:schemeClr val="dk1"/>
                </a:solidFill>
                <a:latin typeface="Corbel"/>
                <a:ea typeface="Corbel"/>
                <a:cs typeface="Corbel"/>
                <a:sym typeface="Corbel"/>
              </a:defRPr>
            </a:lvl6pPr>
            <a:lvl7pPr marL="3200400" marR="0" lvl="6" indent="-309879" algn="l" rtl="0">
              <a:lnSpc>
                <a:spcPct val="90000"/>
              </a:lnSpc>
              <a:spcBef>
                <a:spcPts val="400"/>
              </a:spcBef>
              <a:spcAft>
                <a:spcPts val="0"/>
              </a:spcAft>
              <a:buClr>
                <a:schemeClr val="dk1"/>
              </a:buClr>
              <a:buSzPts val="1280"/>
              <a:buFont typeface="Corbel"/>
              <a:buChar char="•"/>
              <a:defRPr sz="1600" b="0" i="0" u="none" strike="noStrike" cap="none">
                <a:solidFill>
                  <a:schemeClr val="dk1"/>
                </a:solidFill>
                <a:latin typeface="Corbel"/>
                <a:ea typeface="Corbel"/>
                <a:cs typeface="Corbel"/>
                <a:sym typeface="Corbel"/>
              </a:defRPr>
            </a:lvl7pPr>
            <a:lvl8pPr marL="3657600" marR="0" lvl="7" indent="-309879" algn="l" rtl="0">
              <a:lnSpc>
                <a:spcPct val="90000"/>
              </a:lnSpc>
              <a:spcBef>
                <a:spcPts val="400"/>
              </a:spcBef>
              <a:spcAft>
                <a:spcPts val="0"/>
              </a:spcAft>
              <a:buClr>
                <a:schemeClr val="dk1"/>
              </a:buClr>
              <a:buSzPts val="1280"/>
              <a:buFont typeface="Corbel"/>
              <a:buChar char="•"/>
              <a:defRPr sz="1600" b="0" i="0" u="none" strike="noStrike" cap="none">
                <a:solidFill>
                  <a:schemeClr val="dk1"/>
                </a:solidFill>
                <a:latin typeface="Corbel"/>
                <a:ea typeface="Corbel"/>
                <a:cs typeface="Corbel"/>
                <a:sym typeface="Corbel"/>
              </a:defRPr>
            </a:lvl8pPr>
            <a:lvl9pPr marL="4114800" marR="0" lvl="8" indent="-309879" algn="l" rtl="0">
              <a:lnSpc>
                <a:spcPct val="90000"/>
              </a:lnSpc>
              <a:spcBef>
                <a:spcPts val="400"/>
              </a:spcBef>
              <a:spcAft>
                <a:spcPts val="400"/>
              </a:spcAft>
              <a:buClr>
                <a:schemeClr val="dk1"/>
              </a:buClr>
              <a:buSzPts val="1280"/>
              <a:buFont typeface="Corbel"/>
              <a:buChar char="•"/>
              <a:defRPr sz="1600" b="0" i="0" u="none" strike="noStrike" cap="none">
                <a:solidFill>
                  <a:schemeClr val="dk1"/>
                </a:solidFill>
                <a:latin typeface="Corbel"/>
                <a:ea typeface="Corbel"/>
                <a:cs typeface="Corbel"/>
                <a:sym typeface="Corbel"/>
              </a:defRPr>
            </a:lvl9pPr>
          </a:lstStyle>
          <a:p>
            <a:endParaRPr/>
          </a:p>
        </p:txBody>
      </p:sp>
      <p:sp>
        <p:nvSpPr>
          <p:cNvPr id="13" name="Google Shape;13;p1"/>
          <p:cNvSpPr txBox="1">
            <a:spLocks noGrp="1"/>
          </p:cNvSpPr>
          <p:nvPr>
            <p:ph type="dt" idx="10"/>
          </p:nvPr>
        </p:nvSpPr>
        <p:spPr>
          <a:xfrm>
            <a:off x="1142996" y="6223830"/>
            <a:ext cx="2329075"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chemeClr val="dk1"/>
                </a:solidFill>
                <a:latin typeface="Corbel"/>
                <a:ea typeface="Corbel"/>
                <a:cs typeface="Corbel"/>
                <a:sym typeface="Corbel"/>
              </a:defRPr>
            </a:lvl1pPr>
            <a:lvl2pPr marR="0" lvl="1" algn="l" rtl="0">
              <a:spcBef>
                <a:spcPts val="0"/>
              </a:spcBef>
              <a:spcAft>
                <a:spcPts val="0"/>
              </a:spcAft>
              <a:buSzPts val="1400"/>
              <a:buNone/>
              <a:defRPr sz="1800" b="0" i="0" u="none" strike="noStrike" cap="none">
                <a:solidFill>
                  <a:schemeClr val="dk1"/>
                </a:solidFill>
                <a:latin typeface="Corbel"/>
                <a:ea typeface="Corbel"/>
                <a:cs typeface="Corbel"/>
                <a:sym typeface="Corbel"/>
              </a:defRPr>
            </a:lvl2pPr>
            <a:lvl3pPr marR="0" lvl="2" algn="l" rtl="0">
              <a:spcBef>
                <a:spcPts val="0"/>
              </a:spcBef>
              <a:spcAft>
                <a:spcPts val="0"/>
              </a:spcAft>
              <a:buSzPts val="1400"/>
              <a:buNone/>
              <a:defRPr sz="1800" b="0" i="0" u="none" strike="noStrike" cap="none">
                <a:solidFill>
                  <a:schemeClr val="dk1"/>
                </a:solidFill>
                <a:latin typeface="Corbel"/>
                <a:ea typeface="Corbel"/>
                <a:cs typeface="Corbel"/>
                <a:sym typeface="Corbel"/>
              </a:defRPr>
            </a:lvl3pPr>
            <a:lvl4pPr marR="0" lvl="3" algn="l" rtl="0">
              <a:spcBef>
                <a:spcPts val="0"/>
              </a:spcBef>
              <a:spcAft>
                <a:spcPts val="0"/>
              </a:spcAft>
              <a:buSzPts val="1400"/>
              <a:buNone/>
              <a:defRPr sz="1800" b="0" i="0" u="none" strike="noStrike" cap="none">
                <a:solidFill>
                  <a:schemeClr val="dk1"/>
                </a:solidFill>
                <a:latin typeface="Corbel"/>
                <a:ea typeface="Corbel"/>
                <a:cs typeface="Corbel"/>
                <a:sym typeface="Corbel"/>
              </a:defRPr>
            </a:lvl4pPr>
            <a:lvl5pPr marR="0" lvl="4" algn="l" rtl="0">
              <a:spcBef>
                <a:spcPts val="0"/>
              </a:spcBef>
              <a:spcAft>
                <a:spcPts val="0"/>
              </a:spcAft>
              <a:buSzPts val="1400"/>
              <a:buNone/>
              <a:defRPr sz="1800" b="0" i="0" u="none" strike="noStrike" cap="none">
                <a:solidFill>
                  <a:schemeClr val="dk1"/>
                </a:solidFill>
                <a:latin typeface="Corbel"/>
                <a:ea typeface="Corbel"/>
                <a:cs typeface="Corbel"/>
                <a:sym typeface="Corbel"/>
              </a:defRPr>
            </a:lvl5pPr>
            <a:lvl6pPr marR="0" lvl="5" algn="l" rtl="0">
              <a:spcBef>
                <a:spcPts val="0"/>
              </a:spcBef>
              <a:spcAft>
                <a:spcPts val="0"/>
              </a:spcAft>
              <a:buSzPts val="1400"/>
              <a:buNone/>
              <a:defRPr sz="1800" b="0" i="0" u="none" strike="noStrike" cap="none">
                <a:solidFill>
                  <a:schemeClr val="dk1"/>
                </a:solidFill>
                <a:latin typeface="Corbel"/>
                <a:ea typeface="Corbel"/>
                <a:cs typeface="Corbel"/>
                <a:sym typeface="Corbel"/>
              </a:defRPr>
            </a:lvl6pPr>
            <a:lvl7pPr marR="0" lvl="6" algn="l" rtl="0">
              <a:spcBef>
                <a:spcPts val="0"/>
              </a:spcBef>
              <a:spcAft>
                <a:spcPts val="0"/>
              </a:spcAft>
              <a:buSzPts val="1400"/>
              <a:buNone/>
              <a:defRPr sz="1800" b="0" i="0" u="none" strike="noStrike" cap="none">
                <a:solidFill>
                  <a:schemeClr val="dk1"/>
                </a:solidFill>
                <a:latin typeface="Corbel"/>
                <a:ea typeface="Corbel"/>
                <a:cs typeface="Corbel"/>
                <a:sym typeface="Corbel"/>
              </a:defRPr>
            </a:lvl7pPr>
            <a:lvl8pPr marR="0" lvl="7" algn="l" rtl="0">
              <a:spcBef>
                <a:spcPts val="0"/>
              </a:spcBef>
              <a:spcAft>
                <a:spcPts val="0"/>
              </a:spcAft>
              <a:buSzPts val="1400"/>
              <a:buNone/>
              <a:defRPr sz="1800" b="0" i="0" u="none" strike="noStrike" cap="none">
                <a:solidFill>
                  <a:schemeClr val="dk1"/>
                </a:solidFill>
                <a:latin typeface="Corbel"/>
                <a:ea typeface="Corbel"/>
                <a:cs typeface="Corbel"/>
                <a:sym typeface="Corbel"/>
              </a:defRPr>
            </a:lvl8pPr>
            <a:lvl9pPr marR="0" lvl="8" algn="l" rtl="0">
              <a:spcBef>
                <a:spcPts val="0"/>
              </a:spcBef>
              <a:spcAft>
                <a:spcPts val="0"/>
              </a:spcAft>
              <a:buSzPts val="1400"/>
              <a:buNone/>
              <a:defRPr sz="1800" b="0" i="0" u="none" strike="noStrike" cap="none">
                <a:solidFill>
                  <a:schemeClr val="dk1"/>
                </a:solidFill>
                <a:latin typeface="Corbel"/>
                <a:ea typeface="Corbel"/>
                <a:cs typeface="Corbel"/>
                <a:sym typeface="Corbel"/>
              </a:defRPr>
            </a:lvl9pPr>
          </a:lstStyle>
          <a:p>
            <a:endParaRPr/>
          </a:p>
        </p:txBody>
      </p:sp>
      <p:sp>
        <p:nvSpPr>
          <p:cNvPr id="14" name="Google Shape;14;p1"/>
          <p:cNvSpPr txBox="1">
            <a:spLocks noGrp="1"/>
          </p:cNvSpPr>
          <p:nvPr>
            <p:ph type="ftr" idx="11"/>
          </p:nvPr>
        </p:nvSpPr>
        <p:spPr>
          <a:xfrm>
            <a:off x="3949149" y="6223830"/>
            <a:ext cx="4717775"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chemeClr val="dk1"/>
                </a:solidFill>
                <a:latin typeface="Corbel"/>
                <a:ea typeface="Corbel"/>
                <a:cs typeface="Corbel"/>
                <a:sym typeface="Corbel"/>
              </a:defRPr>
            </a:lvl1pPr>
            <a:lvl2pPr marR="0" lvl="1" algn="l" rtl="0">
              <a:spcBef>
                <a:spcPts val="0"/>
              </a:spcBef>
              <a:spcAft>
                <a:spcPts val="0"/>
              </a:spcAft>
              <a:buSzPts val="1400"/>
              <a:buNone/>
              <a:defRPr sz="1800" b="0" i="0" u="none" strike="noStrike" cap="none">
                <a:solidFill>
                  <a:schemeClr val="dk1"/>
                </a:solidFill>
                <a:latin typeface="Corbel"/>
                <a:ea typeface="Corbel"/>
                <a:cs typeface="Corbel"/>
                <a:sym typeface="Corbel"/>
              </a:defRPr>
            </a:lvl2pPr>
            <a:lvl3pPr marR="0" lvl="2" algn="l" rtl="0">
              <a:spcBef>
                <a:spcPts val="0"/>
              </a:spcBef>
              <a:spcAft>
                <a:spcPts val="0"/>
              </a:spcAft>
              <a:buSzPts val="1400"/>
              <a:buNone/>
              <a:defRPr sz="1800" b="0" i="0" u="none" strike="noStrike" cap="none">
                <a:solidFill>
                  <a:schemeClr val="dk1"/>
                </a:solidFill>
                <a:latin typeface="Corbel"/>
                <a:ea typeface="Corbel"/>
                <a:cs typeface="Corbel"/>
                <a:sym typeface="Corbel"/>
              </a:defRPr>
            </a:lvl3pPr>
            <a:lvl4pPr marR="0" lvl="3" algn="l" rtl="0">
              <a:spcBef>
                <a:spcPts val="0"/>
              </a:spcBef>
              <a:spcAft>
                <a:spcPts val="0"/>
              </a:spcAft>
              <a:buSzPts val="1400"/>
              <a:buNone/>
              <a:defRPr sz="1800" b="0" i="0" u="none" strike="noStrike" cap="none">
                <a:solidFill>
                  <a:schemeClr val="dk1"/>
                </a:solidFill>
                <a:latin typeface="Corbel"/>
                <a:ea typeface="Corbel"/>
                <a:cs typeface="Corbel"/>
                <a:sym typeface="Corbel"/>
              </a:defRPr>
            </a:lvl4pPr>
            <a:lvl5pPr marR="0" lvl="4" algn="l" rtl="0">
              <a:spcBef>
                <a:spcPts val="0"/>
              </a:spcBef>
              <a:spcAft>
                <a:spcPts val="0"/>
              </a:spcAft>
              <a:buSzPts val="1400"/>
              <a:buNone/>
              <a:defRPr sz="1800" b="0" i="0" u="none" strike="noStrike" cap="none">
                <a:solidFill>
                  <a:schemeClr val="dk1"/>
                </a:solidFill>
                <a:latin typeface="Corbel"/>
                <a:ea typeface="Corbel"/>
                <a:cs typeface="Corbel"/>
                <a:sym typeface="Corbel"/>
              </a:defRPr>
            </a:lvl5pPr>
            <a:lvl6pPr marR="0" lvl="5" algn="l" rtl="0">
              <a:spcBef>
                <a:spcPts val="0"/>
              </a:spcBef>
              <a:spcAft>
                <a:spcPts val="0"/>
              </a:spcAft>
              <a:buSzPts val="1400"/>
              <a:buNone/>
              <a:defRPr sz="1800" b="0" i="0" u="none" strike="noStrike" cap="none">
                <a:solidFill>
                  <a:schemeClr val="dk1"/>
                </a:solidFill>
                <a:latin typeface="Corbel"/>
                <a:ea typeface="Corbel"/>
                <a:cs typeface="Corbel"/>
                <a:sym typeface="Corbel"/>
              </a:defRPr>
            </a:lvl6pPr>
            <a:lvl7pPr marR="0" lvl="6" algn="l" rtl="0">
              <a:spcBef>
                <a:spcPts val="0"/>
              </a:spcBef>
              <a:spcAft>
                <a:spcPts val="0"/>
              </a:spcAft>
              <a:buSzPts val="1400"/>
              <a:buNone/>
              <a:defRPr sz="1800" b="0" i="0" u="none" strike="noStrike" cap="none">
                <a:solidFill>
                  <a:schemeClr val="dk1"/>
                </a:solidFill>
                <a:latin typeface="Corbel"/>
                <a:ea typeface="Corbel"/>
                <a:cs typeface="Corbel"/>
                <a:sym typeface="Corbel"/>
              </a:defRPr>
            </a:lvl7pPr>
            <a:lvl8pPr marR="0" lvl="7" algn="l" rtl="0">
              <a:spcBef>
                <a:spcPts val="0"/>
              </a:spcBef>
              <a:spcAft>
                <a:spcPts val="0"/>
              </a:spcAft>
              <a:buSzPts val="1400"/>
              <a:buNone/>
              <a:defRPr sz="1800" b="0" i="0" u="none" strike="noStrike" cap="none">
                <a:solidFill>
                  <a:schemeClr val="dk1"/>
                </a:solidFill>
                <a:latin typeface="Corbel"/>
                <a:ea typeface="Corbel"/>
                <a:cs typeface="Corbel"/>
                <a:sym typeface="Corbel"/>
              </a:defRPr>
            </a:lvl8pPr>
            <a:lvl9pPr marR="0" lvl="8" algn="l" rtl="0">
              <a:spcBef>
                <a:spcPts val="0"/>
              </a:spcBef>
              <a:spcAft>
                <a:spcPts val="0"/>
              </a:spcAft>
              <a:buSzPts val="1400"/>
              <a:buNone/>
              <a:defRPr sz="1800" b="0" i="0" u="none" strike="noStrike" cap="none">
                <a:solidFill>
                  <a:schemeClr val="dk1"/>
                </a:solidFill>
                <a:latin typeface="Corbel"/>
                <a:ea typeface="Corbel"/>
                <a:cs typeface="Corbel"/>
                <a:sym typeface="Corbel"/>
              </a:defRPr>
            </a:lvl9pPr>
          </a:lstStyle>
          <a:p>
            <a:endParaRPr/>
          </a:p>
        </p:txBody>
      </p:sp>
      <p:sp>
        <p:nvSpPr>
          <p:cNvPr id="15" name="Google Shape;15;p1"/>
          <p:cNvSpPr txBox="1">
            <a:spLocks noGrp="1"/>
          </p:cNvSpPr>
          <p:nvPr>
            <p:ph type="sldNum" idx="12"/>
          </p:nvPr>
        </p:nvSpPr>
        <p:spPr>
          <a:xfrm>
            <a:off x="9329532" y="6223830"/>
            <a:ext cx="1706217"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chemeClr val="dk1"/>
                </a:solidFill>
                <a:latin typeface="Corbel"/>
                <a:ea typeface="Corbel"/>
                <a:cs typeface="Corbel"/>
                <a:sym typeface="Corbel"/>
              </a:defRPr>
            </a:lvl1pPr>
            <a:lvl2pPr marL="0" marR="0" lvl="1" indent="0" algn="r" rtl="0">
              <a:spcBef>
                <a:spcPts val="0"/>
              </a:spcBef>
              <a:buNone/>
              <a:defRPr sz="1200" b="0" i="0" u="none" strike="noStrike" cap="none">
                <a:solidFill>
                  <a:schemeClr val="dk1"/>
                </a:solidFill>
                <a:latin typeface="Corbel"/>
                <a:ea typeface="Corbel"/>
                <a:cs typeface="Corbel"/>
                <a:sym typeface="Corbel"/>
              </a:defRPr>
            </a:lvl2pPr>
            <a:lvl3pPr marL="0" marR="0" lvl="2" indent="0" algn="r" rtl="0">
              <a:spcBef>
                <a:spcPts val="0"/>
              </a:spcBef>
              <a:buNone/>
              <a:defRPr sz="1200" b="0" i="0" u="none" strike="noStrike" cap="none">
                <a:solidFill>
                  <a:schemeClr val="dk1"/>
                </a:solidFill>
                <a:latin typeface="Corbel"/>
                <a:ea typeface="Corbel"/>
                <a:cs typeface="Corbel"/>
                <a:sym typeface="Corbel"/>
              </a:defRPr>
            </a:lvl3pPr>
            <a:lvl4pPr marL="0" marR="0" lvl="3" indent="0" algn="r" rtl="0">
              <a:spcBef>
                <a:spcPts val="0"/>
              </a:spcBef>
              <a:buNone/>
              <a:defRPr sz="1200" b="0" i="0" u="none" strike="noStrike" cap="none">
                <a:solidFill>
                  <a:schemeClr val="dk1"/>
                </a:solidFill>
                <a:latin typeface="Corbel"/>
                <a:ea typeface="Corbel"/>
                <a:cs typeface="Corbel"/>
                <a:sym typeface="Corbel"/>
              </a:defRPr>
            </a:lvl4pPr>
            <a:lvl5pPr marL="0" marR="0" lvl="4" indent="0" algn="r" rtl="0">
              <a:spcBef>
                <a:spcPts val="0"/>
              </a:spcBef>
              <a:buNone/>
              <a:defRPr sz="1200" b="0" i="0" u="none" strike="noStrike" cap="none">
                <a:solidFill>
                  <a:schemeClr val="dk1"/>
                </a:solidFill>
                <a:latin typeface="Corbel"/>
                <a:ea typeface="Corbel"/>
                <a:cs typeface="Corbel"/>
                <a:sym typeface="Corbel"/>
              </a:defRPr>
            </a:lvl5pPr>
            <a:lvl6pPr marL="0" marR="0" lvl="5" indent="0" algn="r" rtl="0">
              <a:spcBef>
                <a:spcPts val="0"/>
              </a:spcBef>
              <a:buNone/>
              <a:defRPr sz="1200" b="0" i="0" u="none" strike="noStrike" cap="none">
                <a:solidFill>
                  <a:schemeClr val="dk1"/>
                </a:solidFill>
                <a:latin typeface="Corbel"/>
                <a:ea typeface="Corbel"/>
                <a:cs typeface="Corbel"/>
                <a:sym typeface="Corbel"/>
              </a:defRPr>
            </a:lvl6pPr>
            <a:lvl7pPr marL="0" marR="0" lvl="6" indent="0" algn="r" rtl="0">
              <a:spcBef>
                <a:spcPts val="0"/>
              </a:spcBef>
              <a:buNone/>
              <a:defRPr sz="1200" b="0" i="0" u="none" strike="noStrike" cap="none">
                <a:solidFill>
                  <a:schemeClr val="dk1"/>
                </a:solidFill>
                <a:latin typeface="Corbel"/>
                <a:ea typeface="Corbel"/>
                <a:cs typeface="Corbel"/>
                <a:sym typeface="Corbel"/>
              </a:defRPr>
            </a:lvl7pPr>
            <a:lvl8pPr marL="0" marR="0" lvl="7" indent="0" algn="r" rtl="0">
              <a:spcBef>
                <a:spcPts val="0"/>
              </a:spcBef>
              <a:buNone/>
              <a:defRPr sz="1200" b="0" i="0" u="none" strike="noStrike" cap="none">
                <a:solidFill>
                  <a:schemeClr val="dk1"/>
                </a:solidFill>
                <a:latin typeface="Corbel"/>
                <a:ea typeface="Corbel"/>
                <a:cs typeface="Corbel"/>
                <a:sym typeface="Corbel"/>
              </a:defRPr>
            </a:lvl8pPr>
            <a:lvl9pPr marL="0" marR="0" lvl="8" indent="0" algn="r" rtl="0">
              <a:spcBef>
                <a:spcPts val="0"/>
              </a:spcBef>
              <a:buNone/>
              <a:defRPr sz="1200" b="0" i="0" u="none" strike="noStrike" cap="none">
                <a:solidFill>
                  <a:schemeClr val="dk1"/>
                </a:solidFill>
                <a:latin typeface="Corbel"/>
                <a:ea typeface="Corbel"/>
                <a:cs typeface="Corbel"/>
                <a:sym typeface="Corbel"/>
              </a:defRPr>
            </a:lvl9pPr>
          </a:lstStyle>
          <a:p>
            <a:pPr marL="0" lvl="0" indent="0" algn="r" rtl="0">
              <a:spcBef>
                <a:spcPts val="0"/>
              </a:spcBef>
              <a:spcAft>
                <a:spcPts val="0"/>
              </a:spcAft>
              <a:buNone/>
            </a:pPr>
            <a:fld id="{00000000-1234-1234-1234-123412341234}" type="slidenum">
              <a:rPr lang="fr-FR"/>
              <a:t>‹N°›</a:t>
            </a:fld>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60"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1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11.xml"/><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8" Type="http://schemas.openxmlformats.org/officeDocument/2006/relationships/image" Target="../media/image25.jpeg"/><Relationship Id="rId3" Type="http://schemas.openxmlformats.org/officeDocument/2006/relationships/image" Target="../media/image21.jpeg"/><Relationship Id="rId7" Type="http://schemas.openxmlformats.org/officeDocument/2006/relationships/image" Target="../media/image24.jpeg"/><Relationship Id="rId2" Type="http://schemas.openxmlformats.org/officeDocument/2006/relationships/notesSlide" Target="../notesSlides/notesSlide12.xml"/><Relationship Id="rId1" Type="http://schemas.openxmlformats.org/officeDocument/2006/relationships/slideLayout" Target="../slideLayouts/slideLayout11.xml"/><Relationship Id="rId6" Type="http://schemas.openxmlformats.org/officeDocument/2006/relationships/image" Target="../media/image23.jpeg"/><Relationship Id="rId5" Type="http://schemas.openxmlformats.org/officeDocument/2006/relationships/image" Target="../media/image22.jpeg"/><Relationship Id="rId10" Type="http://schemas.openxmlformats.org/officeDocument/2006/relationships/image" Target="../media/image19.png"/><Relationship Id="rId4" Type="http://schemas.openxmlformats.org/officeDocument/2006/relationships/hyperlink" Target="https://www.google.com/url?sa=i&amp;rct=j&amp;q=&amp;esrc=s&amp;source=images&amp;cd=&amp;ved=2ahUKEwj_v8_9_MriAhVBZlAKHdzcC3kQjRx6BAgBEAU&amp;url=https://www.dezeen.com/2016/05/20/uber-testing-driverless-taxi-self-driving-navigating-car-transport-pittsburgh-pennsylvania-usa/&amp;psig=AOvVaw3znDYN-pP7vhnb6YKKNgkB&amp;ust=1559570580496005" TargetMode="External"/><Relationship Id="rId9" Type="http://schemas.openxmlformats.org/officeDocument/2006/relationships/image" Target="../media/image26.png"/></Relationships>
</file>

<file path=ppt/slides/_rels/slide13.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3.xml"/><Relationship Id="rId1" Type="http://schemas.openxmlformats.org/officeDocument/2006/relationships/slideLayout" Target="../slideLayouts/slideLayout11.xml"/><Relationship Id="rId5" Type="http://schemas.openxmlformats.org/officeDocument/2006/relationships/image" Target="../media/image19.png"/><Relationship Id="rId4" Type="http://schemas.openxmlformats.org/officeDocument/2006/relationships/image" Target="../media/image28.jpe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www-01.ibm.com/software/data/bigdata/"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9.jpg"/><Relationship Id="rId13" Type="http://schemas.openxmlformats.org/officeDocument/2006/relationships/image" Target="../media/image14.jpeg"/><Relationship Id="rId3" Type="http://schemas.openxmlformats.org/officeDocument/2006/relationships/image" Target="../media/image4.jpg"/><Relationship Id="rId7" Type="http://schemas.openxmlformats.org/officeDocument/2006/relationships/image" Target="../media/image8.jpg"/><Relationship Id="rId12" Type="http://schemas.openxmlformats.org/officeDocument/2006/relationships/image" Target="../media/image13.jpe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7.jpg"/><Relationship Id="rId11" Type="http://schemas.openxmlformats.org/officeDocument/2006/relationships/image" Target="../media/image12.jpg"/><Relationship Id="rId5" Type="http://schemas.openxmlformats.org/officeDocument/2006/relationships/image" Target="../media/image6.jpg"/><Relationship Id="rId10" Type="http://schemas.openxmlformats.org/officeDocument/2006/relationships/image" Target="../media/image11.jpg"/><Relationship Id="rId4" Type="http://schemas.openxmlformats.org/officeDocument/2006/relationships/image" Target="../media/image5.jpg"/><Relationship Id="rId9" Type="http://schemas.openxmlformats.org/officeDocument/2006/relationships/image" Target="../media/image10.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3"/>
          <p:cNvSpPr txBox="1">
            <a:spLocks noGrp="1"/>
          </p:cNvSpPr>
          <p:nvPr>
            <p:ph type="ctrTitle"/>
          </p:nvPr>
        </p:nvSpPr>
        <p:spPr>
          <a:xfrm>
            <a:off x="1109980" y="882376"/>
            <a:ext cx="9966960" cy="2926080"/>
          </a:xfrm>
          <a:prstGeom prst="rect">
            <a:avLst/>
          </a:prstGeom>
          <a:noFill/>
          <a:ln>
            <a:noFill/>
          </a:ln>
        </p:spPr>
        <p:txBody>
          <a:bodyPr spcFirstLastPara="1" wrap="square" lIns="91425" tIns="45700" rIns="91425" bIns="45700" anchor="b" anchorCtr="0">
            <a:noAutofit/>
          </a:bodyPr>
          <a:lstStyle/>
          <a:p>
            <a:pPr lvl="0"/>
            <a:r>
              <a:rPr lang="en-US" dirty="0"/>
              <a:t>Data Science and Machine Learning</a:t>
            </a:r>
          </a:p>
        </p:txBody>
      </p:sp>
      <p:sp>
        <p:nvSpPr>
          <p:cNvPr id="93" name="Google Shape;93;p13"/>
          <p:cNvSpPr txBox="1">
            <a:spLocks noGrp="1"/>
          </p:cNvSpPr>
          <p:nvPr>
            <p:ph type="subTitle" idx="1"/>
          </p:nvPr>
        </p:nvSpPr>
        <p:spPr>
          <a:xfrm>
            <a:off x="1709531" y="3869636"/>
            <a:ext cx="8767860" cy="1388165"/>
          </a:xfrm>
          <a:prstGeom prst="rect">
            <a:avLst/>
          </a:prstGeom>
          <a:noFill/>
          <a:ln>
            <a:noFill/>
          </a:ln>
        </p:spPr>
        <p:txBody>
          <a:bodyPr spcFirstLastPara="1" wrap="square" lIns="91425" tIns="45700" rIns="91425" bIns="45700" anchor="t" anchorCtr="0">
            <a:noAutofit/>
          </a:bodyPr>
          <a:lstStyle/>
          <a:p>
            <a:pPr marL="0" lvl="0" indent="0">
              <a:spcBef>
                <a:spcPts val="0"/>
              </a:spcBef>
            </a:pPr>
            <a:r>
              <a:rPr lang="fr-FR" dirty="0"/>
              <a:t>https://github.com/berradais/dna-2020-2021</a:t>
            </a:r>
            <a:endParaRPr dirty="0"/>
          </a:p>
        </p:txBody>
      </p:sp>
      <p:sp>
        <p:nvSpPr>
          <p:cNvPr id="94" name="Google Shape;94;p13"/>
          <p:cNvSpPr txBox="1">
            <a:spLocks noGrp="1"/>
          </p:cNvSpPr>
          <p:nvPr>
            <p:ph type="sldNum" idx="12"/>
          </p:nvPr>
        </p:nvSpPr>
        <p:spPr>
          <a:xfrm>
            <a:off x="9329532" y="6223830"/>
            <a:ext cx="170621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1</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CD08052-46D4-4451-BCD3-D01F8058DAE8}" type="slidenum">
              <a:rPr kumimoji="0" lang="en-US" sz="1200" b="0" i="0" u="none" strike="noStrike" kern="1200" cap="none" spc="0" normalizeH="0" baseline="0" noProof="0" smtClean="0">
                <a:ln>
                  <a:noFill/>
                </a:ln>
                <a:solidFill>
                  <a:schemeClr val="tx1"/>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schemeClr val="tx1"/>
              </a:solidFill>
              <a:effectLst/>
              <a:uLnTx/>
              <a:uFillTx/>
              <a:latin typeface="Calibri" panose="020F0502020204030204"/>
              <a:ea typeface="+mn-ea"/>
              <a:cs typeface="+mn-cs"/>
            </a:endParaRPr>
          </a:p>
        </p:txBody>
      </p:sp>
      <p:pic>
        <p:nvPicPr>
          <p:cNvPr id="12" name="Image 11"/>
          <p:cNvPicPr>
            <a:picLocks noChangeAspect="1"/>
          </p:cNvPicPr>
          <p:nvPr/>
        </p:nvPicPr>
        <p:blipFill>
          <a:blip r:embed="rId3"/>
          <a:stretch>
            <a:fillRect/>
          </a:stretch>
        </p:blipFill>
        <p:spPr>
          <a:xfrm rot="16200000">
            <a:off x="-624390" y="2468581"/>
            <a:ext cx="4748965" cy="2648867"/>
          </a:xfrm>
          <a:prstGeom prst="rect">
            <a:avLst/>
          </a:prstGeom>
          <a:ln>
            <a:solidFill>
              <a:schemeClr val="accent1"/>
            </a:solidFill>
          </a:ln>
        </p:spPr>
      </p:pic>
      <p:pic>
        <p:nvPicPr>
          <p:cNvPr id="13" name="Image 12"/>
          <p:cNvPicPr>
            <a:picLocks noChangeAspect="1"/>
          </p:cNvPicPr>
          <p:nvPr/>
        </p:nvPicPr>
        <p:blipFill>
          <a:blip r:embed="rId4"/>
          <a:stretch>
            <a:fillRect/>
          </a:stretch>
        </p:blipFill>
        <p:spPr>
          <a:xfrm>
            <a:off x="8393360" y="3652412"/>
            <a:ext cx="3384653" cy="2538490"/>
          </a:xfrm>
          <a:prstGeom prst="rect">
            <a:avLst/>
          </a:prstGeom>
          <a:ln>
            <a:solidFill>
              <a:schemeClr val="accent1"/>
            </a:solidFill>
          </a:ln>
        </p:spPr>
      </p:pic>
      <p:pic>
        <p:nvPicPr>
          <p:cNvPr id="17" name="Image 16"/>
          <p:cNvPicPr>
            <a:picLocks noChangeAspect="1"/>
          </p:cNvPicPr>
          <p:nvPr/>
        </p:nvPicPr>
        <p:blipFill>
          <a:blip r:embed="rId5"/>
          <a:stretch>
            <a:fillRect/>
          </a:stretch>
        </p:blipFill>
        <p:spPr>
          <a:xfrm>
            <a:off x="8393361" y="1411986"/>
            <a:ext cx="3374869" cy="2242655"/>
          </a:xfrm>
          <a:prstGeom prst="rect">
            <a:avLst/>
          </a:prstGeom>
          <a:ln>
            <a:solidFill>
              <a:schemeClr val="accent1"/>
            </a:solidFill>
          </a:ln>
        </p:spPr>
      </p:pic>
      <p:pic>
        <p:nvPicPr>
          <p:cNvPr id="18" name="Image 17"/>
          <p:cNvPicPr>
            <a:picLocks noChangeAspect="1"/>
          </p:cNvPicPr>
          <p:nvPr/>
        </p:nvPicPr>
        <p:blipFill>
          <a:blip r:embed="rId6"/>
          <a:stretch>
            <a:fillRect/>
          </a:stretch>
        </p:blipFill>
        <p:spPr>
          <a:xfrm>
            <a:off x="3134555" y="1424403"/>
            <a:ext cx="5188229" cy="3458819"/>
          </a:xfrm>
          <a:prstGeom prst="rect">
            <a:avLst/>
          </a:prstGeom>
          <a:ln>
            <a:solidFill>
              <a:schemeClr val="accent1"/>
            </a:solidFill>
          </a:ln>
        </p:spPr>
      </p:pic>
      <p:sp>
        <p:nvSpPr>
          <p:cNvPr id="19" name="Rectangle 18"/>
          <p:cNvSpPr/>
          <p:nvPr/>
        </p:nvSpPr>
        <p:spPr>
          <a:xfrm>
            <a:off x="3134555" y="5135503"/>
            <a:ext cx="5188229" cy="1255728"/>
          </a:xfrm>
          <a:prstGeom prst="rect">
            <a:avLst/>
          </a:prstGeom>
        </p:spPr>
        <p:txBody>
          <a:bodyPr wrap="square">
            <a:spAutoFit/>
          </a:bodyPr>
          <a:lstStyle/>
          <a:p>
            <a:pPr algn="ctr">
              <a:lnSpc>
                <a:spcPct val="90000"/>
              </a:lnSpc>
              <a:spcBef>
                <a:spcPts val="1000"/>
              </a:spcBef>
              <a:spcAft>
                <a:spcPts val="1800"/>
              </a:spcAft>
            </a:pPr>
            <a:r>
              <a:rPr lang="fr-FR" sz="2800" b="1" dirty="0">
                <a:solidFill>
                  <a:schemeClr val="tx1"/>
                </a:solidFill>
                <a:latin typeface="Corbel" panose="020B0503020204020204" pitchFamily="34" charset="0"/>
              </a:rPr>
              <a:t>Mercedes-Benz </a:t>
            </a:r>
            <a:r>
              <a:rPr lang="fr-FR" sz="2800" b="1" dirty="0" err="1">
                <a:solidFill>
                  <a:schemeClr val="tx1"/>
                </a:solidFill>
                <a:latin typeface="Corbel" panose="020B0503020204020204" pitchFamily="34" charset="0"/>
              </a:rPr>
              <a:t>Autonomous</a:t>
            </a:r>
            <a:r>
              <a:rPr lang="fr-FR" sz="2800" b="1" dirty="0">
                <a:solidFill>
                  <a:schemeClr val="tx1"/>
                </a:solidFill>
                <a:latin typeface="Corbel" panose="020B0503020204020204" pitchFamily="34" charset="0"/>
              </a:rPr>
              <a:t> Car </a:t>
            </a:r>
            <a:r>
              <a:rPr lang="fr-FR" sz="2800" b="1" dirty="0" err="1">
                <a:solidFill>
                  <a:schemeClr val="tx1"/>
                </a:solidFill>
                <a:latin typeface="Corbel" panose="020B0503020204020204" pitchFamily="34" charset="0"/>
              </a:rPr>
              <a:t>Interior</a:t>
            </a:r>
            <a:r>
              <a:rPr lang="fr-FR" sz="2800" b="1" dirty="0">
                <a:solidFill>
                  <a:schemeClr val="tx1"/>
                </a:solidFill>
                <a:latin typeface="Corbel" panose="020B0503020204020204" pitchFamily="34" charset="0"/>
              </a:rPr>
              <a:t> Concept (</a:t>
            </a:r>
            <a:r>
              <a:rPr lang="fr-FR" sz="2800" b="1" dirty="0" err="1">
                <a:solidFill>
                  <a:schemeClr val="tx1"/>
                </a:solidFill>
                <a:latin typeface="Corbel" panose="020B0503020204020204" pitchFamily="34" charset="0"/>
              </a:rPr>
              <a:t>Luxury</a:t>
            </a:r>
            <a:r>
              <a:rPr lang="fr-FR" sz="2800" b="1" dirty="0">
                <a:solidFill>
                  <a:schemeClr val="tx1"/>
                </a:solidFill>
                <a:latin typeface="Corbel" panose="020B0503020204020204" pitchFamily="34" charset="0"/>
              </a:rPr>
              <a:t> F 015)</a:t>
            </a:r>
          </a:p>
        </p:txBody>
      </p:sp>
      <p:pic>
        <p:nvPicPr>
          <p:cNvPr id="2" name="Image 1">
            <a:extLst>
              <a:ext uri="{FF2B5EF4-FFF2-40B4-BE49-F238E27FC236}">
                <a16:creationId xmlns:a16="http://schemas.microsoft.com/office/drawing/2014/main" id="{08B9E0AD-EFEA-4CF7-B47D-207B095C7E83}"/>
              </a:ext>
            </a:extLst>
          </p:cNvPr>
          <p:cNvPicPr>
            <a:picLocks noChangeAspect="1"/>
          </p:cNvPicPr>
          <p:nvPr/>
        </p:nvPicPr>
        <p:blipFill>
          <a:blip r:embed="rId7"/>
          <a:stretch>
            <a:fillRect/>
          </a:stretch>
        </p:blipFill>
        <p:spPr>
          <a:xfrm>
            <a:off x="198807" y="200808"/>
            <a:ext cx="11400508" cy="1353429"/>
          </a:xfrm>
          <a:prstGeom prst="rect">
            <a:avLst/>
          </a:prstGeom>
        </p:spPr>
      </p:pic>
    </p:spTree>
    <p:extLst>
      <p:ext uri="{BB962C8B-B14F-4D97-AF65-F5344CB8AC3E}">
        <p14:creationId xmlns:p14="http://schemas.microsoft.com/office/powerpoint/2010/main" val="3649060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CD08052-46D4-4451-BCD3-D01F8058DAE8}" type="slidenum">
              <a:rPr kumimoji="0" lang="en-US" sz="1200" b="0" i="0" u="none" strike="noStrike" kern="1200" cap="none" spc="0" normalizeH="0" baseline="0" noProof="0" smtClean="0">
                <a:ln>
                  <a:noFill/>
                </a:ln>
                <a:solidFill>
                  <a:schemeClr val="tx1"/>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schemeClr val="tx1"/>
              </a:solidFill>
              <a:effectLst/>
              <a:uLnTx/>
              <a:uFillTx/>
              <a:latin typeface="Calibri" panose="020F0502020204030204"/>
              <a:ea typeface="+mn-ea"/>
              <a:cs typeface="+mn-cs"/>
            </a:endParaRPr>
          </a:p>
        </p:txBody>
      </p:sp>
      <p:sp>
        <p:nvSpPr>
          <p:cNvPr id="19" name="Rectangle 18"/>
          <p:cNvSpPr/>
          <p:nvPr/>
        </p:nvSpPr>
        <p:spPr>
          <a:xfrm>
            <a:off x="7110243" y="1347947"/>
            <a:ext cx="4924097" cy="5104987"/>
          </a:xfrm>
          <a:prstGeom prst="rect">
            <a:avLst/>
          </a:prstGeom>
        </p:spPr>
        <p:txBody>
          <a:bodyPr wrap="square">
            <a:spAutoFit/>
          </a:bodyPr>
          <a:lstStyle/>
          <a:p>
            <a:pPr algn="just">
              <a:lnSpc>
                <a:spcPct val="90000"/>
              </a:lnSpc>
              <a:spcBef>
                <a:spcPts val="1000"/>
              </a:spcBef>
              <a:spcAft>
                <a:spcPts val="1800"/>
              </a:spcAft>
            </a:pPr>
            <a:r>
              <a:rPr lang="en-US" sz="2400" dirty="0">
                <a:solidFill>
                  <a:schemeClr val="tx1"/>
                </a:solidFill>
                <a:latin typeface="Corbel" panose="020B0503020204020204" pitchFamily="34" charset="0"/>
              </a:rPr>
              <a:t>“We really designed the Model S to be a very sophisticated computer on wheels.</a:t>
            </a:r>
            <a:r>
              <a:rPr lang="en-US" sz="2400" b="1" dirty="0">
                <a:solidFill>
                  <a:schemeClr val="tx1"/>
                </a:solidFill>
                <a:latin typeface="Corbel" panose="020B0503020204020204" pitchFamily="34" charset="0"/>
              </a:rPr>
              <a:t> Tesla is a software company as much as it is a hardware company</a:t>
            </a:r>
            <a:r>
              <a:rPr lang="en-US" sz="2400" dirty="0">
                <a:solidFill>
                  <a:schemeClr val="tx1"/>
                </a:solidFill>
                <a:latin typeface="Corbel" panose="020B0503020204020204" pitchFamily="34" charset="0"/>
              </a:rPr>
              <a:t>. A huge part of what Tesla is, is a Silicon Valley software company. We view this the same as updating your phone or your laptop.”</a:t>
            </a:r>
          </a:p>
          <a:p>
            <a:pPr algn="just">
              <a:lnSpc>
                <a:spcPct val="90000"/>
              </a:lnSpc>
              <a:spcBef>
                <a:spcPts val="1000"/>
              </a:spcBef>
              <a:spcAft>
                <a:spcPts val="1800"/>
              </a:spcAft>
            </a:pPr>
            <a:r>
              <a:rPr lang="en-US" sz="2400" dirty="0">
                <a:solidFill>
                  <a:schemeClr val="tx1"/>
                </a:solidFill>
                <a:latin typeface="Corbel" panose="020B0503020204020204" pitchFamily="34" charset="0"/>
              </a:rPr>
              <a:t>“Full autonomy is really a software limitation: </a:t>
            </a:r>
            <a:r>
              <a:rPr lang="en-US" sz="2400" b="1" dirty="0">
                <a:solidFill>
                  <a:schemeClr val="tx1"/>
                </a:solidFill>
                <a:latin typeface="Corbel" panose="020B0503020204020204" pitchFamily="34" charset="0"/>
              </a:rPr>
              <a:t>The hardware exists to create full autonomy, so it’s really about developing advanced, narrow AI for the car to operate on</a:t>
            </a:r>
            <a:r>
              <a:rPr lang="en-US" sz="2400" dirty="0">
                <a:solidFill>
                  <a:schemeClr val="tx1"/>
                </a:solidFill>
                <a:latin typeface="Corbel" panose="020B0503020204020204" pitchFamily="34" charset="0"/>
              </a:rPr>
              <a:t>”     </a:t>
            </a:r>
            <a:r>
              <a:rPr lang="fr-FR" sz="2400" b="1" dirty="0" err="1">
                <a:solidFill>
                  <a:schemeClr val="tx1"/>
                </a:solidFill>
                <a:latin typeface="Corbel" panose="020B0503020204020204" pitchFamily="34" charset="0"/>
              </a:rPr>
              <a:t>Elon</a:t>
            </a:r>
            <a:r>
              <a:rPr lang="fr-FR" sz="2400" b="1" dirty="0">
                <a:solidFill>
                  <a:schemeClr val="tx1"/>
                </a:solidFill>
                <a:latin typeface="Corbel" panose="020B0503020204020204" pitchFamily="34" charset="0"/>
              </a:rPr>
              <a:t> </a:t>
            </a:r>
            <a:r>
              <a:rPr lang="fr-FR" sz="2400" b="1" dirty="0" err="1">
                <a:solidFill>
                  <a:schemeClr val="tx1"/>
                </a:solidFill>
                <a:latin typeface="Corbel" panose="020B0503020204020204" pitchFamily="34" charset="0"/>
              </a:rPr>
              <a:t>Musk</a:t>
            </a:r>
            <a:endParaRPr lang="fr-FR" sz="2400" b="1" dirty="0">
              <a:solidFill>
                <a:schemeClr val="tx1"/>
              </a:solidFill>
              <a:latin typeface="Corbel" panose="020B0503020204020204" pitchFamily="34" charset="0"/>
            </a:endParaRPr>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012" y="1576544"/>
            <a:ext cx="6531072" cy="4245551"/>
          </a:xfrm>
          <a:prstGeom prst="rect">
            <a:avLst/>
          </a:prstGeom>
          <a:ln>
            <a:headEnd/>
            <a:tailEnd/>
          </a:ln>
          <a:extLst/>
        </p:spPr>
        <p:style>
          <a:lnRef idx="2">
            <a:schemeClr val="accent1"/>
          </a:lnRef>
          <a:fillRef idx="1">
            <a:schemeClr val="lt1"/>
          </a:fillRef>
          <a:effectRef idx="0">
            <a:schemeClr val="accent1"/>
          </a:effectRef>
          <a:fontRef idx="minor">
            <a:schemeClr val="dk1"/>
          </a:fontRef>
        </p:style>
      </p:pic>
      <p:pic>
        <p:nvPicPr>
          <p:cNvPr id="13" name="Image 12">
            <a:extLst>
              <a:ext uri="{FF2B5EF4-FFF2-40B4-BE49-F238E27FC236}">
                <a16:creationId xmlns:a16="http://schemas.microsoft.com/office/drawing/2014/main" id="{A0BC63AF-7415-44A1-A9F6-E019BEBA7C75}"/>
              </a:ext>
            </a:extLst>
          </p:cNvPr>
          <p:cNvPicPr>
            <a:picLocks noChangeAspect="1"/>
          </p:cNvPicPr>
          <p:nvPr/>
        </p:nvPicPr>
        <p:blipFill>
          <a:blip r:embed="rId4"/>
          <a:stretch>
            <a:fillRect/>
          </a:stretch>
        </p:blipFill>
        <p:spPr>
          <a:xfrm>
            <a:off x="198807" y="200808"/>
            <a:ext cx="11400508" cy="1353429"/>
          </a:xfrm>
          <a:prstGeom prst="rect">
            <a:avLst/>
          </a:prstGeom>
        </p:spPr>
      </p:pic>
    </p:spTree>
    <p:extLst>
      <p:ext uri="{BB962C8B-B14F-4D97-AF65-F5344CB8AC3E}">
        <p14:creationId xmlns:p14="http://schemas.microsoft.com/office/powerpoint/2010/main" val="3425250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CD08052-46D4-4451-BCD3-D01F8058DAE8}" type="slidenum">
              <a:rPr kumimoji="0" lang="en-US" sz="1200" b="0" i="0" u="none" strike="noStrike" kern="1200" cap="none" spc="0" normalizeH="0" baseline="0" noProof="0" smtClean="0">
                <a:ln>
                  <a:noFill/>
                </a:ln>
                <a:solidFill>
                  <a:schemeClr val="tx1"/>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schemeClr val="tx1"/>
              </a:solidFill>
              <a:effectLst/>
              <a:uLnTx/>
              <a:uFillTx/>
              <a:latin typeface="Calibri" panose="020F0502020204030204"/>
              <a:ea typeface="+mn-ea"/>
              <a:cs typeface="+mn-cs"/>
            </a:endParaRPr>
          </a:p>
        </p:txBody>
      </p:sp>
      <p:pic>
        <p:nvPicPr>
          <p:cNvPr id="2050" name="Picture 2" descr="Image associé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250" y="1333039"/>
            <a:ext cx="4388389" cy="2389726"/>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pic>
        <p:nvPicPr>
          <p:cNvPr id="2058" name="Picture 10" descr="Résultat de recherche d'images pour &quot;driverless taxi&quot;">
            <a:hlinkClick r:id="rId4"/>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410640" y="1331782"/>
            <a:ext cx="4213407" cy="2390983"/>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pic>
        <p:nvPicPr>
          <p:cNvPr id="2060" name="Picture 12" descr="Résultat de recherche d'images pour &quot;driverless taxi nutonomy&quot;"/>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31191" y="1333040"/>
            <a:ext cx="3560809" cy="2389726"/>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pic>
        <p:nvPicPr>
          <p:cNvPr id="17" name="Picture 2" descr="Résultat de recherche d'images pour &quot;drone taxi&quot;"/>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666" y="4000832"/>
            <a:ext cx="4233915" cy="2199791"/>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pic>
        <p:nvPicPr>
          <p:cNvPr id="18" name="Picture 4" descr="Image associé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54582" y="4000834"/>
            <a:ext cx="3900068" cy="2199790"/>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pic>
        <p:nvPicPr>
          <p:cNvPr id="19" name="Picture 6" descr="Image associé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154649" y="4000833"/>
            <a:ext cx="4037351" cy="2199791"/>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pic>
        <p:nvPicPr>
          <p:cNvPr id="20" name="Image 19">
            <a:extLst>
              <a:ext uri="{FF2B5EF4-FFF2-40B4-BE49-F238E27FC236}">
                <a16:creationId xmlns:a16="http://schemas.microsoft.com/office/drawing/2014/main" id="{9FDABB29-8E63-44D9-8B20-CBC6C4A2E3EC}"/>
              </a:ext>
            </a:extLst>
          </p:cNvPr>
          <p:cNvPicPr>
            <a:picLocks noChangeAspect="1"/>
          </p:cNvPicPr>
          <p:nvPr/>
        </p:nvPicPr>
        <p:blipFill>
          <a:blip r:embed="rId10"/>
          <a:stretch>
            <a:fillRect/>
          </a:stretch>
        </p:blipFill>
        <p:spPr>
          <a:xfrm>
            <a:off x="198807" y="200808"/>
            <a:ext cx="11400508" cy="1353429"/>
          </a:xfrm>
          <a:prstGeom prst="rect">
            <a:avLst/>
          </a:prstGeom>
        </p:spPr>
      </p:pic>
    </p:spTree>
    <p:extLst>
      <p:ext uri="{BB962C8B-B14F-4D97-AF65-F5344CB8AC3E}">
        <p14:creationId xmlns:p14="http://schemas.microsoft.com/office/powerpoint/2010/main" val="31078839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CD08052-46D4-4451-BCD3-D01F8058DAE8}" type="slidenum">
              <a:rPr kumimoji="0" lang="en-US" sz="1200" i="0" u="none" strike="noStrike" kern="1200" cap="none" spc="0" normalizeH="0" baseline="0" noProof="0" smtClean="0">
                <a:ln>
                  <a:noFill/>
                </a:ln>
                <a:solidFill>
                  <a:schemeClr val="tx1"/>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i="0" u="none" strike="noStrike" kern="1200" cap="none" spc="0" normalizeH="0" baseline="0" noProof="0" dirty="0">
              <a:ln>
                <a:noFill/>
              </a:ln>
              <a:solidFill>
                <a:schemeClr val="tx1"/>
              </a:solidFill>
              <a:effectLst/>
              <a:uLnTx/>
              <a:uFillTx/>
              <a:latin typeface="Calibri" panose="020F0502020204030204"/>
              <a:ea typeface="+mn-ea"/>
              <a:cs typeface="+mn-cs"/>
            </a:endParaRPr>
          </a:p>
        </p:txBody>
      </p:sp>
      <p:pic>
        <p:nvPicPr>
          <p:cNvPr id="4098" name="Picture 2" descr="Résultat de recherche d'images pour &quot;drone car&qu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6843" y="1872197"/>
            <a:ext cx="5942098" cy="3329382"/>
          </a:xfrm>
          <a:prstGeom prst="rect">
            <a:avLst/>
          </a:prstGeom>
          <a:extLst/>
        </p:spPr>
        <p:style>
          <a:lnRef idx="2">
            <a:schemeClr val="accent1"/>
          </a:lnRef>
          <a:fillRef idx="1">
            <a:schemeClr val="lt1"/>
          </a:fillRef>
          <a:effectRef idx="0">
            <a:schemeClr val="accent1"/>
          </a:effectRef>
          <a:fontRef idx="minor">
            <a:schemeClr val="dk1"/>
          </a:fontRef>
        </p:style>
      </p:pic>
      <p:pic>
        <p:nvPicPr>
          <p:cNvPr id="4100" name="Picture 4" descr="Résultat de recherche d'images pour &quot;drone car&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98941" y="1872197"/>
            <a:ext cx="5797301" cy="3329381"/>
          </a:xfrm>
          <a:prstGeom prst="rect">
            <a:avLst/>
          </a:prstGeom>
          <a:extLst/>
        </p:spPr>
        <p:style>
          <a:lnRef idx="2">
            <a:schemeClr val="accent1"/>
          </a:lnRef>
          <a:fillRef idx="1">
            <a:schemeClr val="lt1"/>
          </a:fillRef>
          <a:effectRef idx="0">
            <a:schemeClr val="accent1"/>
          </a:effectRef>
          <a:fontRef idx="minor">
            <a:schemeClr val="dk1"/>
          </a:fontRef>
        </p:style>
      </p:pic>
      <p:pic>
        <p:nvPicPr>
          <p:cNvPr id="17" name="Image 16">
            <a:extLst>
              <a:ext uri="{FF2B5EF4-FFF2-40B4-BE49-F238E27FC236}">
                <a16:creationId xmlns:a16="http://schemas.microsoft.com/office/drawing/2014/main" id="{56D42DA4-1494-45CD-AD4E-071523F3CC1B}"/>
              </a:ext>
            </a:extLst>
          </p:cNvPr>
          <p:cNvPicPr>
            <a:picLocks noChangeAspect="1"/>
          </p:cNvPicPr>
          <p:nvPr/>
        </p:nvPicPr>
        <p:blipFill>
          <a:blip r:embed="rId5"/>
          <a:stretch>
            <a:fillRect/>
          </a:stretch>
        </p:blipFill>
        <p:spPr>
          <a:xfrm>
            <a:off x="198807" y="200808"/>
            <a:ext cx="11400508" cy="1353429"/>
          </a:xfrm>
          <a:prstGeom prst="rect">
            <a:avLst/>
          </a:prstGeom>
        </p:spPr>
      </p:pic>
    </p:spTree>
    <p:extLst>
      <p:ext uri="{BB962C8B-B14F-4D97-AF65-F5344CB8AC3E}">
        <p14:creationId xmlns:p14="http://schemas.microsoft.com/office/powerpoint/2010/main" val="215627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5"/>
          <p:cNvSpPr txBox="1">
            <a:spLocks noGrp="1"/>
          </p:cNvSpPr>
          <p:nvPr>
            <p:ph type="title"/>
          </p:nvPr>
        </p:nvSpPr>
        <p:spPr>
          <a:xfrm>
            <a:off x="559402" y="295696"/>
            <a:ext cx="11166865" cy="1356360"/>
          </a:xfrm>
          <a:prstGeom prst="rect">
            <a:avLst/>
          </a:prstGeom>
          <a:noFill/>
          <a:ln>
            <a:noFill/>
          </a:ln>
        </p:spPr>
        <p:txBody>
          <a:bodyPr spcFirstLastPara="1" wrap="square" lIns="91425" tIns="45700" rIns="91425" bIns="45700" anchor="ctr" anchorCtr="0">
            <a:noAutofit/>
          </a:bodyPr>
          <a:lstStyle/>
          <a:p>
            <a:pPr marL="15657" defTabSz="914400">
              <a:spcBef>
                <a:spcPts val="123"/>
              </a:spcBef>
            </a:pPr>
            <a:r>
              <a:rPr lang="en-US" spc="-6" dirty="0"/>
              <a:t>Data Science Principals</a:t>
            </a:r>
            <a:endParaRPr lang="en-US" dirty="0">
              <a:solidFill>
                <a:srgbClr val="FF0000"/>
              </a:solidFill>
            </a:endParaRPr>
          </a:p>
        </p:txBody>
      </p:sp>
      <p:sp>
        <p:nvSpPr>
          <p:cNvPr id="107" name="Google Shape;107;p15"/>
          <p:cNvSpPr txBox="1">
            <a:spLocks noGrp="1"/>
          </p:cNvSpPr>
          <p:nvPr>
            <p:ph type="body" idx="1"/>
          </p:nvPr>
        </p:nvSpPr>
        <p:spPr>
          <a:xfrm>
            <a:off x="559559" y="1743496"/>
            <a:ext cx="11163869" cy="4329758"/>
          </a:xfrm>
          <a:prstGeom prst="rect">
            <a:avLst/>
          </a:prstGeom>
          <a:noFill/>
          <a:ln>
            <a:noFill/>
          </a:ln>
        </p:spPr>
        <p:txBody>
          <a:bodyPr spcFirstLastPara="1" wrap="square" lIns="91425" tIns="45700" rIns="91425" bIns="45700" anchor="t" anchorCtr="0">
            <a:noAutofit/>
          </a:bodyPr>
          <a:lstStyle/>
          <a:p>
            <a:pPr marL="502920" lvl="0" indent="-457200">
              <a:lnSpc>
                <a:spcPct val="100000"/>
              </a:lnSpc>
              <a:spcBef>
                <a:spcPts val="0"/>
              </a:spcBef>
              <a:buSzPts val="1920"/>
              <a:buFont typeface="+mj-lt"/>
              <a:buAutoNum type="arabicPeriod"/>
            </a:pPr>
            <a:r>
              <a:rPr lang="en-US" sz="2400" dirty="0"/>
              <a:t>Data Science is a process</a:t>
            </a:r>
          </a:p>
          <a:p>
            <a:pPr marL="502920" lvl="0" indent="-457200">
              <a:lnSpc>
                <a:spcPct val="100000"/>
              </a:lnSpc>
              <a:spcBef>
                <a:spcPts val="0"/>
              </a:spcBef>
              <a:buSzPts val="1920"/>
              <a:buFont typeface="+mj-lt"/>
              <a:buAutoNum type="arabicPeriod"/>
            </a:pPr>
            <a:endParaRPr lang="en-US" sz="2400" dirty="0"/>
          </a:p>
          <a:p>
            <a:pPr marL="502920" lvl="0" indent="-457200">
              <a:lnSpc>
                <a:spcPct val="100000"/>
              </a:lnSpc>
              <a:spcBef>
                <a:spcPts val="0"/>
              </a:spcBef>
              <a:buSzPts val="1920"/>
              <a:buFont typeface="+mj-lt"/>
              <a:buAutoNum type="arabicPeriod"/>
            </a:pPr>
            <a:r>
              <a:rPr lang="en-US" sz="2400" dirty="0"/>
              <a:t>ML is optimization of loss functions  </a:t>
            </a:r>
          </a:p>
          <a:p>
            <a:pPr marL="502920" lvl="0" indent="-457200">
              <a:lnSpc>
                <a:spcPct val="100000"/>
              </a:lnSpc>
              <a:spcBef>
                <a:spcPts val="0"/>
              </a:spcBef>
              <a:buSzPts val="1920"/>
              <a:buFont typeface="+mj-lt"/>
              <a:buAutoNum type="arabicPeriod"/>
            </a:pPr>
            <a:endParaRPr lang="en-US" sz="2400" dirty="0"/>
          </a:p>
          <a:p>
            <a:pPr marL="502920" lvl="0" indent="-457200">
              <a:lnSpc>
                <a:spcPct val="100000"/>
              </a:lnSpc>
              <a:spcBef>
                <a:spcPts val="0"/>
              </a:spcBef>
              <a:buSzPts val="1920"/>
              <a:buFont typeface="+mj-lt"/>
              <a:buAutoNum type="arabicPeriod"/>
            </a:pPr>
            <a:r>
              <a:rPr lang="en-US" sz="2400" dirty="0"/>
              <a:t>ML must generalize to unseen data</a:t>
            </a:r>
          </a:p>
          <a:p>
            <a:pPr marL="502920" lvl="0" indent="-457200">
              <a:lnSpc>
                <a:spcPct val="100000"/>
              </a:lnSpc>
              <a:spcBef>
                <a:spcPts val="0"/>
              </a:spcBef>
              <a:buSzPts val="1920"/>
              <a:buFont typeface="+mj-lt"/>
              <a:buAutoNum type="arabicPeriod"/>
            </a:pPr>
            <a:endParaRPr lang="en-US" sz="2400" dirty="0"/>
          </a:p>
          <a:p>
            <a:pPr marL="502920" lvl="0" indent="-457200">
              <a:lnSpc>
                <a:spcPct val="100000"/>
              </a:lnSpc>
              <a:spcBef>
                <a:spcPts val="0"/>
              </a:spcBef>
              <a:buSzPts val="1920"/>
              <a:buFont typeface="+mj-lt"/>
              <a:buAutoNum type="arabicPeriod"/>
            </a:pPr>
            <a:r>
              <a:rPr lang="en-US" sz="2400" dirty="0"/>
              <a:t>Evaluate data science in its operational context</a:t>
            </a:r>
          </a:p>
          <a:p>
            <a:pPr marL="502920" lvl="0" indent="-457200">
              <a:lnSpc>
                <a:spcPct val="100000"/>
              </a:lnSpc>
              <a:spcBef>
                <a:spcPts val="0"/>
              </a:spcBef>
              <a:buSzPts val="1920"/>
              <a:buFont typeface="+mj-lt"/>
              <a:buAutoNum type="arabicPeriod"/>
            </a:pPr>
            <a:endParaRPr lang="en-US" sz="2400" dirty="0"/>
          </a:p>
          <a:p>
            <a:pPr marL="502920" lvl="0" indent="-457200">
              <a:lnSpc>
                <a:spcPct val="100000"/>
              </a:lnSpc>
              <a:spcBef>
                <a:spcPts val="0"/>
              </a:spcBef>
              <a:buSzPts val="1920"/>
              <a:buFont typeface="+mj-lt"/>
              <a:buAutoNum type="arabicPeriod"/>
            </a:pPr>
            <a:r>
              <a:rPr lang="en-US" sz="2400" dirty="0"/>
              <a:t>Similar entities can have similar unseen attributes  </a:t>
            </a:r>
          </a:p>
          <a:p>
            <a:pPr marL="502920" lvl="0" indent="-457200">
              <a:lnSpc>
                <a:spcPct val="100000"/>
              </a:lnSpc>
              <a:spcBef>
                <a:spcPts val="0"/>
              </a:spcBef>
              <a:buSzPts val="1920"/>
              <a:buFont typeface="+mj-lt"/>
              <a:buAutoNum type="arabicPeriod"/>
            </a:pPr>
            <a:endParaRPr lang="en-US" sz="2400" dirty="0"/>
          </a:p>
          <a:p>
            <a:pPr marL="502920" lvl="0" indent="-457200">
              <a:lnSpc>
                <a:spcPct val="100000"/>
              </a:lnSpc>
              <a:spcBef>
                <a:spcPts val="0"/>
              </a:spcBef>
              <a:buSzPts val="1920"/>
              <a:buFont typeface="+mj-lt"/>
              <a:buAutoNum type="arabicPeriod"/>
            </a:pPr>
            <a:r>
              <a:rPr lang="en-US" sz="2400" dirty="0"/>
              <a:t>Correlation, not causation</a:t>
            </a:r>
          </a:p>
        </p:txBody>
      </p:sp>
      <p:sp>
        <p:nvSpPr>
          <p:cNvPr id="108" name="Google Shape;108;p15"/>
          <p:cNvSpPr txBox="1">
            <a:spLocks noGrp="1"/>
          </p:cNvSpPr>
          <p:nvPr>
            <p:ph type="sldNum" idx="12"/>
          </p:nvPr>
        </p:nvSpPr>
        <p:spPr>
          <a:xfrm>
            <a:off x="10017212" y="6223830"/>
            <a:ext cx="170621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14</a:t>
            </a:fld>
            <a:endParaRPr/>
          </a:p>
        </p:txBody>
      </p:sp>
    </p:spTree>
    <p:extLst>
      <p:ext uri="{BB962C8B-B14F-4D97-AF65-F5344CB8AC3E}">
        <p14:creationId xmlns:p14="http://schemas.microsoft.com/office/powerpoint/2010/main" val="22306155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5"/>
          <p:cNvSpPr txBox="1">
            <a:spLocks noGrp="1"/>
          </p:cNvSpPr>
          <p:nvPr>
            <p:ph type="title"/>
          </p:nvPr>
        </p:nvSpPr>
        <p:spPr>
          <a:xfrm>
            <a:off x="559402" y="295696"/>
            <a:ext cx="11166865" cy="1356360"/>
          </a:xfrm>
          <a:prstGeom prst="rect">
            <a:avLst/>
          </a:prstGeom>
          <a:noFill/>
          <a:ln>
            <a:noFill/>
          </a:ln>
        </p:spPr>
        <p:txBody>
          <a:bodyPr spcFirstLastPara="1" wrap="square" lIns="91425" tIns="45700" rIns="91425" bIns="45700" anchor="ctr" anchorCtr="0">
            <a:noAutofit/>
          </a:bodyPr>
          <a:lstStyle/>
          <a:p>
            <a:pPr marL="12689">
              <a:spcBef>
                <a:spcPts val="100"/>
              </a:spcBef>
            </a:pPr>
            <a:r>
              <a:rPr lang="en-US" spc="-5" dirty="0">
                <a:latin typeface="Corbel" panose="020B0503020204020204" pitchFamily="34" charset="0"/>
                <a:cs typeface="Arial"/>
              </a:rPr>
              <a:t>P1: Data Science is </a:t>
            </a:r>
            <a:r>
              <a:rPr lang="en-US" dirty="0">
                <a:latin typeface="Corbel" panose="020B0503020204020204" pitchFamily="34" charset="0"/>
                <a:cs typeface="Arial"/>
              </a:rPr>
              <a:t>a</a:t>
            </a:r>
            <a:r>
              <a:rPr lang="en-US" spc="-51" dirty="0">
                <a:latin typeface="Corbel" panose="020B0503020204020204" pitchFamily="34" charset="0"/>
                <a:cs typeface="Arial"/>
              </a:rPr>
              <a:t> </a:t>
            </a:r>
            <a:r>
              <a:rPr lang="en-US" spc="-5" dirty="0">
                <a:latin typeface="Corbel" panose="020B0503020204020204" pitchFamily="34" charset="0"/>
                <a:cs typeface="Arial"/>
              </a:rPr>
              <a:t>process</a:t>
            </a:r>
            <a:endParaRPr lang="en-US" dirty="0">
              <a:latin typeface="Corbel" panose="020B0503020204020204" pitchFamily="34" charset="0"/>
              <a:cs typeface="Arial"/>
            </a:endParaRPr>
          </a:p>
        </p:txBody>
      </p:sp>
      <p:sp>
        <p:nvSpPr>
          <p:cNvPr id="107" name="Google Shape;107;p15"/>
          <p:cNvSpPr txBox="1">
            <a:spLocks noGrp="1"/>
          </p:cNvSpPr>
          <p:nvPr>
            <p:ph type="body" idx="1"/>
          </p:nvPr>
        </p:nvSpPr>
        <p:spPr>
          <a:xfrm>
            <a:off x="559559" y="1743496"/>
            <a:ext cx="6684521" cy="4329758"/>
          </a:xfrm>
          <a:prstGeom prst="rect">
            <a:avLst/>
          </a:prstGeom>
          <a:noFill/>
          <a:ln>
            <a:noFill/>
          </a:ln>
        </p:spPr>
        <p:txBody>
          <a:bodyPr spcFirstLastPara="1" wrap="square" lIns="91425" tIns="45700" rIns="91425" bIns="45700" anchor="t" anchorCtr="0">
            <a:noAutofit/>
          </a:bodyPr>
          <a:lstStyle/>
          <a:p>
            <a:r>
              <a:rPr lang="en-US" sz="2400" b="1" dirty="0"/>
              <a:t>Cross-industry standard process for data mining</a:t>
            </a:r>
            <a:r>
              <a:rPr lang="en-US" sz="2400" dirty="0"/>
              <a:t>, known as </a:t>
            </a:r>
            <a:r>
              <a:rPr lang="en-US" sz="2400" b="1" dirty="0"/>
              <a:t>CRISP-DM</a:t>
            </a:r>
            <a:r>
              <a:rPr lang="en-US" sz="2400" dirty="0"/>
              <a:t>, is an open standard process model that describes common approaches used by data mining experts. </a:t>
            </a:r>
          </a:p>
          <a:p>
            <a:r>
              <a:rPr lang="en-US" sz="2400" dirty="0"/>
              <a:t>It is the most widely-used analytics model</a:t>
            </a:r>
            <a:endParaRPr lang="fr-FR" sz="2400" dirty="0"/>
          </a:p>
        </p:txBody>
      </p:sp>
      <p:sp>
        <p:nvSpPr>
          <p:cNvPr id="108" name="Google Shape;108;p15"/>
          <p:cNvSpPr txBox="1">
            <a:spLocks noGrp="1"/>
          </p:cNvSpPr>
          <p:nvPr>
            <p:ph type="sldNum" idx="12"/>
          </p:nvPr>
        </p:nvSpPr>
        <p:spPr>
          <a:xfrm>
            <a:off x="10017212" y="6223830"/>
            <a:ext cx="170621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15</a:t>
            </a:fld>
            <a:endParaRPr/>
          </a:p>
        </p:txBody>
      </p:sp>
      <p:sp>
        <p:nvSpPr>
          <p:cNvPr id="5" name="object 3">
            <a:extLst>
              <a:ext uri="{FF2B5EF4-FFF2-40B4-BE49-F238E27FC236}">
                <a16:creationId xmlns:a16="http://schemas.microsoft.com/office/drawing/2014/main" id="{7E608AA8-FB04-44B4-BAD3-23ACB8D53DDF}"/>
              </a:ext>
            </a:extLst>
          </p:cNvPr>
          <p:cNvSpPr/>
          <p:nvPr/>
        </p:nvSpPr>
        <p:spPr>
          <a:xfrm>
            <a:off x="7244080" y="1652056"/>
            <a:ext cx="4405534" cy="4812030"/>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1966501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5"/>
          <p:cNvSpPr txBox="1">
            <a:spLocks noGrp="1"/>
          </p:cNvSpPr>
          <p:nvPr>
            <p:ph type="title"/>
          </p:nvPr>
        </p:nvSpPr>
        <p:spPr>
          <a:xfrm>
            <a:off x="559402" y="295696"/>
            <a:ext cx="11166865" cy="1356360"/>
          </a:xfrm>
          <a:prstGeom prst="rect">
            <a:avLst/>
          </a:prstGeom>
          <a:noFill/>
          <a:ln>
            <a:noFill/>
          </a:ln>
        </p:spPr>
        <p:txBody>
          <a:bodyPr spcFirstLastPara="1" wrap="square" lIns="91425" tIns="45700" rIns="91425" bIns="45700" anchor="ctr" anchorCtr="0">
            <a:noAutofit/>
          </a:bodyPr>
          <a:lstStyle/>
          <a:p>
            <a:pPr marL="12689">
              <a:spcBef>
                <a:spcPts val="100"/>
              </a:spcBef>
            </a:pPr>
            <a:r>
              <a:rPr lang="en-US" spc="-5" dirty="0">
                <a:latin typeface="Corbel" panose="020B0503020204020204" pitchFamily="34" charset="0"/>
                <a:cs typeface="Arial"/>
              </a:rPr>
              <a:t>P1: Data Science is </a:t>
            </a:r>
            <a:r>
              <a:rPr lang="en-US" dirty="0">
                <a:latin typeface="Corbel" panose="020B0503020204020204" pitchFamily="34" charset="0"/>
                <a:cs typeface="Arial"/>
              </a:rPr>
              <a:t>a</a:t>
            </a:r>
            <a:r>
              <a:rPr lang="en-US" spc="-51" dirty="0">
                <a:latin typeface="Corbel" panose="020B0503020204020204" pitchFamily="34" charset="0"/>
                <a:cs typeface="Arial"/>
              </a:rPr>
              <a:t> </a:t>
            </a:r>
            <a:r>
              <a:rPr lang="en-US" spc="-5" dirty="0">
                <a:latin typeface="Corbel" panose="020B0503020204020204" pitchFamily="34" charset="0"/>
                <a:cs typeface="Arial"/>
              </a:rPr>
              <a:t>process</a:t>
            </a:r>
            <a:br>
              <a:rPr lang="en-US" spc="-5" dirty="0">
                <a:latin typeface="Corbel" panose="020B0503020204020204" pitchFamily="34" charset="0"/>
                <a:cs typeface="Arial"/>
              </a:rPr>
            </a:br>
            <a:r>
              <a:rPr lang="en-US" spc="-5" dirty="0">
                <a:latin typeface="Corbel" panose="020B0503020204020204" pitchFamily="34" charset="0"/>
                <a:cs typeface="Arial"/>
              </a:rPr>
              <a:t>A simple workflow from a technical </a:t>
            </a:r>
            <a:r>
              <a:rPr lang="en-US" spc="-5" dirty="0" err="1">
                <a:latin typeface="Corbel" panose="020B0503020204020204" pitchFamily="34" charset="0"/>
                <a:cs typeface="Arial"/>
              </a:rPr>
              <a:t>PoV</a:t>
            </a:r>
            <a:endParaRPr lang="en-US" dirty="0">
              <a:latin typeface="Corbel" panose="020B0503020204020204" pitchFamily="34" charset="0"/>
              <a:cs typeface="Arial"/>
            </a:endParaRPr>
          </a:p>
        </p:txBody>
      </p:sp>
      <p:sp>
        <p:nvSpPr>
          <p:cNvPr id="108" name="Google Shape;108;p15"/>
          <p:cNvSpPr txBox="1">
            <a:spLocks noGrp="1"/>
          </p:cNvSpPr>
          <p:nvPr>
            <p:ph type="sldNum" idx="12"/>
          </p:nvPr>
        </p:nvSpPr>
        <p:spPr>
          <a:xfrm>
            <a:off x="10017212" y="6223830"/>
            <a:ext cx="170621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latin typeface="Corbel" panose="020B0503020204020204" pitchFamily="34" charset="0"/>
              </a:rPr>
              <a:t>16</a:t>
            </a:fld>
            <a:endParaRPr>
              <a:latin typeface="Corbel" panose="020B0503020204020204" pitchFamily="34" charset="0"/>
            </a:endParaRPr>
          </a:p>
        </p:txBody>
      </p:sp>
      <p:sp>
        <p:nvSpPr>
          <p:cNvPr id="8" name="object 2">
            <a:extLst>
              <a:ext uri="{FF2B5EF4-FFF2-40B4-BE49-F238E27FC236}">
                <a16:creationId xmlns:a16="http://schemas.microsoft.com/office/drawing/2014/main" id="{35E416DF-125C-4A9B-AF8E-74D71DC352B9}"/>
              </a:ext>
            </a:extLst>
          </p:cNvPr>
          <p:cNvSpPr/>
          <p:nvPr/>
        </p:nvSpPr>
        <p:spPr>
          <a:xfrm>
            <a:off x="1667774" y="2606445"/>
            <a:ext cx="815975" cy="398780"/>
          </a:xfrm>
          <a:custGeom>
            <a:avLst/>
            <a:gdLst/>
            <a:ahLst/>
            <a:cxnLst/>
            <a:rect l="l" t="t" r="r" b="b"/>
            <a:pathLst>
              <a:path w="815975" h="398780">
                <a:moveTo>
                  <a:pt x="749298" y="398399"/>
                </a:moveTo>
                <a:lnTo>
                  <a:pt x="66401" y="398399"/>
                </a:lnTo>
                <a:lnTo>
                  <a:pt x="40554" y="393181"/>
                </a:lnTo>
                <a:lnTo>
                  <a:pt x="19448" y="378951"/>
                </a:lnTo>
                <a:lnTo>
                  <a:pt x="5218" y="357845"/>
                </a:lnTo>
                <a:lnTo>
                  <a:pt x="0" y="331998"/>
                </a:lnTo>
                <a:lnTo>
                  <a:pt x="0" y="66401"/>
                </a:lnTo>
                <a:lnTo>
                  <a:pt x="5218" y="40554"/>
                </a:lnTo>
                <a:lnTo>
                  <a:pt x="19448" y="19448"/>
                </a:lnTo>
                <a:lnTo>
                  <a:pt x="40554" y="5218"/>
                </a:lnTo>
                <a:lnTo>
                  <a:pt x="66401" y="0"/>
                </a:lnTo>
                <a:lnTo>
                  <a:pt x="749298" y="0"/>
                </a:lnTo>
                <a:lnTo>
                  <a:pt x="786138" y="11156"/>
                </a:lnTo>
                <a:lnTo>
                  <a:pt x="810645" y="40990"/>
                </a:lnTo>
                <a:lnTo>
                  <a:pt x="815699" y="66401"/>
                </a:lnTo>
                <a:lnTo>
                  <a:pt x="815699" y="331998"/>
                </a:lnTo>
                <a:lnTo>
                  <a:pt x="810481" y="357845"/>
                </a:lnTo>
                <a:lnTo>
                  <a:pt x="796251" y="378951"/>
                </a:lnTo>
                <a:lnTo>
                  <a:pt x="775145" y="393181"/>
                </a:lnTo>
                <a:lnTo>
                  <a:pt x="749298" y="398399"/>
                </a:lnTo>
                <a:close/>
              </a:path>
            </a:pathLst>
          </a:custGeom>
          <a:solidFill>
            <a:srgbClr val="FFF1CC"/>
          </a:solidFill>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9" name="object 3">
            <a:extLst>
              <a:ext uri="{FF2B5EF4-FFF2-40B4-BE49-F238E27FC236}">
                <a16:creationId xmlns:a16="http://schemas.microsoft.com/office/drawing/2014/main" id="{5BBECF50-E1F0-43FB-9A35-67E005B6F17E}"/>
              </a:ext>
            </a:extLst>
          </p:cNvPr>
          <p:cNvSpPr/>
          <p:nvPr/>
        </p:nvSpPr>
        <p:spPr>
          <a:xfrm>
            <a:off x="1667774" y="2606445"/>
            <a:ext cx="815975" cy="398780"/>
          </a:xfrm>
          <a:custGeom>
            <a:avLst/>
            <a:gdLst/>
            <a:ahLst/>
            <a:cxnLst/>
            <a:rect l="l" t="t" r="r" b="b"/>
            <a:pathLst>
              <a:path w="815975" h="398780">
                <a:moveTo>
                  <a:pt x="0" y="66401"/>
                </a:moveTo>
                <a:lnTo>
                  <a:pt x="5218" y="40554"/>
                </a:lnTo>
                <a:lnTo>
                  <a:pt x="19448" y="19448"/>
                </a:lnTo>
                <a:lnTo>
                  <a:pt x="40554" y="5218"/>
                </a:lnTo>
                <a:lnTo>
                  <a:pt x="66401" y="0"/>
                </a:lnTo>
                <a:lnTo>
                  <a:pt x="749298" y="0"/>
                </a:lnTo>
                <a:lnTo>
                  <a:pt x="786138" y="11156"/>
                </a:lnTo>
                <a:lnTo>
                  <a:pt x="810645" y="40990"/>
                </a:lnTo>
                <a:lnTo>
                  <a:pt x="815699" y="66401"/>
                </a:lnTo>
                <a:lnTo>
                  <a:pt x="815699" y="331998"/>
                </a:lnTo>
                <a:lnTo>
                  <a:pt x="810481" y="357845"/>
                </a:lnTo>
                <a:lnTo>
                  <a:pt x="796251" y="378951"/>
                </a:lnTo>
                <a:lnTo>
                  <a:pt x="775145" y="393181"/>
                </a:lnTo>
                <a:lnTo>
                  <a:pt x="749298" y="398399"/>
                </a:lnTo>
                <a:lnTo>
                  <a:pt x="66401" y="398399"/>
                </a:lnTo>
                <a:lnTo>
                  <a:pt x="40554" y="393181"/>
                </a:lnTo>
                <a:lnTo>
                  <a:pt x="19448" y="378951"/>
                </a:lnTo>
                <a:lnTo>
                  <a:pt x="5218" y="357845"/>
                </a:lnTo>
                <a:lnTo>
                  <a:pt x="0" y="331998"/>
                </a:lnTo>
                <a:lnTo>
                  <a:pt x="0" y="66401"/>
                </a:lnTo>
                <a:close/>
              </a:path>
            </a:pathLst>
          </a:custGeom>
          <a:ln w="9524">
            <a:solidFill>
              <a:srgbClr val="595959"/>
            </a:solidFill>
          </a:ln>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10" name="object 4">
            <a:extLst>
              <a:ext uri="{FF2B5EF4-FFF2-40B4-BE49-F238E27FC236}">
                <a16:creationId xmlns:a16="http://schemas.microsoft.com/office/drawing/2014/main" id="{9741CDAE-4425-4DB2-BF16-C74A7310537A}"/>
              </a:ext>
            </a:extLst>
          </p:cNvPr>
          <p:cNvSpPr txBox="1"/>
          <p:nvPr/>
        </p:nvSpPr>
        <p:spPr>
          <a:xfrm>
            <a:off x="1760248" y="2681058"/>
            <a:ext cx="399415" cy="228268"/>
          </a:xfrm>
          <a:prstGeom prst="rect">
            <a:avLst/>
          </a:prstGeom>
        </p:spPr>
        <p:txBody>
          <a:bodyPr vert="horz" wrap="square" lIns="0" tIns="12700" rIns="0" bIns="0" rtlCol="0">
            <a:spAutoFit/>
          </a:bodyPr>
          <a:lstStyle/>
          <a:p>
            <a:pPr marL="12700">
              <a:lnSpc>
                <a:spcPct val="100000"/>
              </a:lnSpc>
              <a:spcBef>
                <a:spcPts val="100"/>
              </a:spcBef>
            </a:pPr>
            <a:r>
              <a:rPr sz="1400" spc="-5" dirty="0">
                <a:latin typeface="Corbel" panose="020B0503020204020204" pitchFamily="34" charset="0"/>
                <a:cs typeface="Arial" panose="020B0604020202020204" pitchFamily="34" charset="0"/>
              </a:rPr>
              <a:t>Start</a:t>
            </a:r>
            <a:endParaRPr sz="1400" dirty="0">
              <a:latin typeface="Corbel" panose="020B0503020204020204" pitchFamily="34" charset="0"/>
              <a:cs typeface="Arial" panose="020B0604020202020204" pitchFamily="34" charset="0"/>
            </a:endParaRPr>
          </a:p>
        </p:txBody>
      </p:sp>
      <p:sp>
        <p:nvSpPr>
          <p:cNvPr id="11" name="object 5">
            <a:extLst>
              <a:ext uri="{FF2B5EF4-FFF2-40B4-BE49-F238E27FC236}">
                <a16:creationId xmlns:a16="http://schemas.microsoft.com/office/drawing/2014/main" id="{CCD25382-7257-443D-B64F-75014AC51DD9}"/>
              </a:ext>
            </a:extLst>
          </p:cNvPr>
          <p:cNvSpPr/>
          <p:nvPr/>
        </p:nvSpPr>
        <p:spPr>
          <a:xfrm>
            <a:off x="2967699" y="1890195"/>
            <a:ext cx="1656080" cy="1854835"/>
          </a:xfrm>
          <a:custGeom>
            <a:avLst/>
            <a:gdLst/>
            <a:ahLst/>
            <a:cxnLst/>
            <a:rect l="l" t="t" r="r" b="b"/>
            <a:pathLst>
              <a:path w="1656080" h="1854835">
                <a:moveTo>
                  <a:pt x="1379994" y="1854599"/>
                </a:moveTo>
                <a:lnTo>
                  <a:pt x="276005" y="1854599"/>
                </a:lnTo>
                <a:lnTo>
                  <a:pt x="226393" y="1850153"/>
                </a:lnTo>
                <a:lnTo>
                  <a:pt x="179698" y="1837332"/>
                </a:lnTo>
                <a:lnTo>
                  <a:pt x="136700" y="1816917"/>
                </a:lnTo>
                <a:lnTo>
                  <a:pt x="98178" y="1789686"/>
                </a:lnTo>
                <a:lnTo>
                  <a:pt x="64913" y="1756421"/>
                </a:lnTo>
                <a:lnTo>
                  <a:pt x="37682" y="1717899"/>
                </a:lnTo>
                <a:lnTo>
                  <a:pt x="17267" y="1674901"/>
                </a:lnTo>
                <a:lnTo>
                  <a:pt x="4446" y="1628206"/>
                </a:lnTo>
                <a:lnTo>
                  <a:pt x="0" y="1578594"/>
                </a:lnTo>
                <a:lnTo>
                  <a:pt x="0" y="276005"/>
                </a:lnTo>
                <a:lnTo>
                  <a:pt x="4446" y="226393"/>
                </a:lnTo>
                <a:lnTo>
                  <a:pt x="17267" y="179698"/>
                </a:lnTo>
                <a:lnTo>
                  <a:pt x="37682" y="136700"/>
                </a:lnTo>
                <a:lnTo>
                  <a:pt x="64913" y="98178"/>
                </a:lnTo>
                <a:lnTo>
                  <a:pt x="98178" y="64913"/>
                </a:lnTo>
                <a:lnTo>
                  <a:pt x="136700" y="37682"/>
                </a:lnTo>
                <a:lnTo>
                  <a:pt x="179698" y="17267"/>
                </a:lnTo>
                <a:lnTo>
                  <a:pt x="226393" y="4446"/>
                </a:lnTo>
                <a:lnTo>
                  <a:pt x="276005" y="0"/>
                </a:lnTo>
                <a:lnTo>
                  <a:pt x="1379994" y="0"/>
                </a:lnTo>
                <a:lnTo>
                  <a:pt x="1434091" y="5352"/>
                </a:lnTo>
                <a:lnTo>
                  <a:pt x="1485617" y="21009"/>
                </a:lnTo>
                <a:lnTo>
                  <a:pt x="1533122" y="46372"/>
                </a:lnTo>
                <a:lnTo>
                  <a:pt x="1575159" y="80840"/>
                </a:lnTo>
                <a:lnTo>
                  <a:pt x="1609627" y="122877"/>
                </a:lnTo>
                <a:lnTo>
                  <a:pt x="1634990" y="170382"/>
                </a:lnTo>
                <a:lnTo>
                  <a:pt x="1650647" y="221908"/>
                </a:lnTo>
                <a:lnTo>
                  <a:pt x="1655999" y="276005"/>
                </a:lnTo>
                <a:lnTo>
                  <a:pt x="1655999" y="1578594"/>
                </a:lnTo>
                <a:lnTo>
                  <a:pt x="1651553" y="1628206"/>
                </a:lnTo>
                <a:lnTo>
                  <a:pt x="1638732" y="1674901"/>
                </a:lnTo>
                <a:lnTo>
                  <a:pt x="1618317" y="1717899"/>
                </a:lnTo>
                <a:lnTo>
                  <a:pt x="1591086" y="1756421"/>
                </a:lnTo>
                <a:lnTo>
                  <a:pt x="1557821" y="1789686"/>
                </a:lnTo>
                <a:lnTo>
                  <a:pt x="1519299" y="1816917"/>
                </a:lnTo>
                <a:lnTo>
                  <a:pt x="1476301" y="1837332"/>
                </a:lnTo>
                <a:lnTo>
                  <a:pt x="1429606" y="1850153"/>
                </a:lnTo>
                <a:lnTo>
                  <a:pt x="1379994" y="1854599"/>
                </a:lnTo>
                <a:close/>
              </a:path>
            </a:pathLst>
          </a:custGeom>
          <a:solidFill>
            <a:srgbClr val="A4C1F4"/>
          </a:solidFill>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12" name="object 6">
            <a:extLst>
              <a:ext uri="{FF2B5EF4-FFF2-40B4-BE49-F238E27FC236}">
                <a16:creationId xmlns:a16="http://schemas.microsoft.com/office/drawing/2014/main" id="{48D394E8-84EC-40D4-B968-02528EC28F5B}"/>
              </a:ext>
            </a:extLst>
          </p:cNvPr>
          <p:cNvSpPr/>
          <p:nvPr/>
        </p:nvSpPr>
        <p:spPr>
          <a:xfrm>
            <a:off x="2967699" y="1890195"/>
            <a:ext cx="1656080" cy="1854835"/>
          </a:xfrm>
          <a:custGeom>
            <a:avLst/>
            <a:gdLst/>
            <a:ahLst/>
            <a:cxnLst/>
            <a:rect l="l" t="t" r="r" b="b"/>
            <a:pathLst>
              <a:path w="1656080" h="1854835">
                <a:moveTo>
                  <a:pt x="0" y="276005"/>
                </a:moveTo>
                <a:lnTo>
                  <a:pt x="4446" y="226393"/>
                </a:lnTo>
                <a:lnTo>
                  <a:pt x="17267" y="179698"/>
                </a:lnTo>
                <a:lnTo>
                  <a:pt x="37682" y="136700"/>
                </a:lnTo>
                <a:lnTo>
                  <a:pt x="64913" y="98178"/>
                </a:lnTo>
                <a:lnTo>
                  <a:pt x="98178" y="64913"/>
                </a:lnTo>
                <a:lnTo>
                  <a:pt x="136700" y="37682"/>
                </a:lnTo>
                <a:lnTo>
                  <a:pt x="179698" y="17267"/>
                </a:lnTo>
                <a:lnTo>
                  <a:pt x="226393" y="4446"/>
                </a:lnTo>
                <a:lnTo>
                  <a:pt x="276005" y="0"/>
                </a:lnTo>
                <a:lnTo>
                  <a:pt x="1379994" y="0"/>
                </a:lnTo>
                <a:lnTo>
                  <a:pt x="1434091" y="5352"/>
                </a:lnTo>
                <a:lnTo>
                  <a:pt x="1485617" y="21009"/>
                </a:lnTo>
                <a:lnTo>
                  <a:pt x="1533122" y="46372"/>
                </a:lnTo>
                <a:lnTo>
                  <a:pt x="1575159" y="80840"/>
                </a:lnTo>
                <a:lnTo>
                  <a:pt x="1609627" y="122877"/>
                </a:lnTo>
                <a:lnTo>
                  <a:pt x="1634990" y="170382"/>
                </a:lnTo>
                <a:lnTo>
                  <a:pt x="1650647" y="221908"/>
                </a:lnTo>
                <a:lnTo>
                  <a:pt x="1655999" y="276005"/>
                </a:lnTo>
                <a:lnTo>
                  <a:pt x="1655999" y="1578594"/>
                </a:lnTo>
                <a:lnTo>
                  <a:pt x="1651553" y="1628206"/>
                </a:lnTo>
                <a:lnTo>
                  <a:pt x="1638732" y="1674901"/>
                </a:lnTo>
                <a:lnTo>
                  <a:pt x="1618317" y="1717899"/>
                </a:lnTo>
                <a:lnTo>
                  <a:pt x="1591086" y="1756421"/>
                </a:lnTo>
                <a:lnTo>
                  <a:pt x="1557821" y="1789686"/>
                </a:lnTo>
                <a:lnTo>
                  <a:pt x="1519299" y="1816917"/>
                </a:lnTo>
                <a:lnTo>
                  <a:pt x="1476301" y="1837332"/>
                </a:lnTo>
                <a:lnTo>
                  <a:pt x="1429606" y="1850153"/>
                </a:lnTo>
                <a:lnTo>
                  <a:pt x="1379994" y="1854599"/>
                </a:lnTo>
                <a:lnTo>
                  <a:pt x="276005" y="1854599"/>
                </a:lnTo>
                <a:lnTo>
                  <a:pt x="226393" y="1850153"/>
                </a:lnTo>
                <a:lnTo>
                  <a:pt x="179698" y="1837332"/>
                </a:lnTo>
                <a:lnTo>
                  <a:pt x="136700" y="1816917"/>
                </a:lnTo>
                <a:lnTo>
                  <a:pt x="98178" y="1789686"/>
                </a:lnTo>
                <a:lnTo>
                  <a:pt x="64913" y="1756421"/>
                </a:lnTo>
                <a:lnTo>
                  <a:pt x="37682" y="1717899"/>
                </a:lnTo>
                <a:lnTo>
                  <a:pt x="17267" y="1674901"/>
                </a:lnTo>
                <a:lnTo>
                  <a:pt x="4446" y="1628206"/>
                </a:lnTo>
                <a:lnTo>
                  <a:pt x="0" y="1578594"/>
                </a:lnTo>
                <a:lnTo>
                  <a:pt x="0" y="276005"/>
                </a:lnTo>
                <a:close/>
              </a:path>
            </a:pathLst>
          </a:custGeom>
          <a:ln w="9524">
            <a:solidFill>
              <a:srgbClr val="595959"/>
            </a:solidFill>
          </a:ln>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13" name="object 7">
            <a:extLst>
              <a:ext uri="{FF2B5EF4-FFF2-40B4-BE49-F238E27FC236}">
                <a16:creationId xmlns:a16="http://schemas.microsoft.com/office/drawing/2014/main" id="{0F2B07AD-9B1C-4A99-A6B7-916DA2582422}"/>
              </a:ext>
            </a:extLst>
          </p:cNvPr>
          <p:cNvSpPr/>
          <p:nvPr/>
        </p:nvSpPr>
        <p:spPr>
          <a:xfrm>
            <a:off x="5526175" y="2561995"/>
            <a:ext cx="1409065" cy="565785"/>
          </a:xfrm>
          <a:custGeom>
            <a:avLst/>
            <a:gdLst/>
            <a:ahLst/>
            <a:cxnLst/>
            <a:rect l="l" t="t" r="r" b="b"/>
            <a:pathLst>
              <a:path w="1409064" h="565785">
                <a:moveTo>
                  <a:pt x="1314597" y="565199"/>
                </a:moveTo>
                <a:lnTo>
                  <a:pt x="94201" y="565199"/>
                </a:lnTo>
                <a:lnTo>
                  <a:pt x="57534" y="557797"/>
                </a:lnTo>
                <a:lnTo>
                  <a:pt x="27591" y="537608"/>
                </a:lnTo>
                <a:lnTo>
                  <a:pt x="7402" y="507665"/>
                </a:lnTo>
                <a:lnTo>
                  <a:pt x="0" y="470998"/>
                </a:lnTo>
                <a:lnTo>
                  <a:pt x="0" y="94201"/>
                </a:lnTo>
                <a:lnTo>
                  <a:pt x="7402" y="57534"/>
                </a:lnTo>
                <a:lnTo>
                  <a:pt x="27591" y="27591"/>
                </a:lnTo>
                <a:lnTo>
                  <a:pt x="57534" y="7402"/>
                </a:lnTo>
                <a:lnTo>
                  <a:pt x="94201" y="0"/>
                </a:lnTo>
                <a:lnTo>
                  <a:pt x="1314597" y="0"/>
                </a:lnTo>
                <a:lnTo>
                  <a:pt x="1366861" y="15827"/>
                </a:lnTo>
                <a:lnTo>
                  <a:pt x="1401629" y="58152"/>
                </a:lnTo>
                <a:lnTo>
                  <a:pt x="1408799" y="94201"/>
                </a:lnTo>
                <a:lnTo>
                  <a:pt x="1408799" y="470998"/>
                </a:lnTo>
                <a:lnTo>
                  <a:pt x="1401397" y="507665"/>
                </a:lnTo>
                <a:lnTo>
                  <a:pt x="1381208" y="537608"/>
                </a:lnTo>
                <a:lnTo>
                  <a:pt x="1351265" y="557797"/>
                </a:lnTo>
                <a:lnTo>
                  <a:pt x="1314597" y="565199"/>
                </a:lnTo>
                <a:close/>
              </a:path>
            </a:pathLst>
          </a:custGeom>
          <a:solidFill>
            <a:srgbClr val="A4C1F4"/>
          </a:solidFill>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14" name="object 8">
            <a:extLst>
              <a:ext uri="{FF2B5EF4-FFF2-40B4-BE49-F238E27FC236}">
                <a16:creationId xmlns:a16="http://schemas.microsoft.com/office/drawing/2014/main" id="{0A3CC360-0509-4DFE-AB23-47DA50864A28}"/>
              </a:ext>
            </a:extLst>
          </p:cNvPr>
          <p:cNvSpPr/>
          <p:nvPr/>
        </p:nvSpPr>
        <p:spPr>
          <a:xfrm>
            <a:off x="5526175" y="2561995"/>
            <a:ext cx="1409065" cy="565785"/>
          </a:xfrm>
          <a:custGeom>
            <a:avLst/>
            <a:gdLst/>
            <a:ahLst/>
            <a:cxnLst/>
            <a:rect l="l" t="t" r="r" b="b"/>
            <a:pathLst>
              <a:path w="1409064" h="565785">
                <a:moveTo>
                  <a:pt x="0" y="94201"/>
                </a:moveTo>
                <a:lnTo>
                  <a:pt x="7402" y="57534"/>
                </a:lnTo>
                <a:lnTo>
                  <a:pt x="27591" y="27591"/>
                </a:lnTo>
                <a:lnTo>
                  <a:pt x="57534" y="7402"/>
                </a:lnTo>
                <a:lnTo>
                  <a:pt x="94201" y="0"/>
                </a:lnTo>
                <a:lnTo>
                  <a:pt x="1314597" y="0"/>
                </a:lnTo>
                <a:lnTo>
                  <a:pt x="1366861" y="15827"/>
                </a:lnTo>
                <a:lnTo>
                  <a:pt x="1401629" y="58152"/>
                </a:lnTo>
                <a:lnTo>
                  <a:pt x="1408799" y="94201"/>
                </a:lnTo>
                <a:lnTo>
                  <a:pt x="1408799" y="470998"/>
                </a:lnTo>
                <a:lnTo>
                  <a:pt x="1401397" y="507665"/>
                </a:lnTo>
                <a:lnTo>
                  <a:pt x="1381208" y="537608"/>
                </a:lnTo>
                <a:lnTo>
                  <a:pt x="1351265" y="557797"/>
                </a:lnTo>
                <a:lnTo>
                  <a:pt x="1314597" y="565199"/>
                </a:lnTo>
                <a:lnTo>
                  <a:pt x="94201" y="565199"/>
                </a:lnTo>
                <a:lnTo>
                  <a:pt x="57534" y="557797"/>
                </a:lnTo>
                <a:lnTo>
                  <a:pt x="27591" y="537608"/>
                </a:lnTo>
                <a:lnTo>
                  <a:pt x="7402" y="507665"/>
                </a:lnTo>
                <a:lnTo>
                  <a:pt x="0" y="470998"/>
                </a:lnTo>
                <a:lnTo>
                  <a:pt x="0" y="94201"/>
                </a:lnTo>
                <a:close/>
              </a:path>
            </a:pathLst>
          </a:custGeom>
          <a:ln w="9524">
            <a:solidFill>
              <a:srgbClr val="595959"/>
            </a:solidFill>
          </a:ln>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15" name="object 9">
            <a:extLst>
              <a:ext uri="{FF2B5EF4-FFF2-40B4-BE49-F238E27FC236}">
                <a16:creationId xmlns:a16="http://schemas.microsoft.com/office/drawing/2014/main" id="{6ADDF653-EE9C-426B-B5E0-24AE3E899F9C}"/>
              </a:ext>
            </a:extLst>
          </p:cNvPr>
          <p:cNvSpPr txBox="1"/>
          <p:nvPr/>
        </p:nvSpPr>
        <p:spPr>
          <a:xfrm>
            <a:off x="5626791" y="2615233"/>
            <a:ext cx="1275606" cy="465512"/>
          </a:xfrm>
          <a:prstGeom prst="rect">
            <a:avLst/>
          </a:prstGeom>
        </p:spPr>
        <p:txBody>
          <a:bodyPr vert="horz" wrap="square" lIns="0" tIns="22860" rIns="0" bIns="0" rtlCol="0">
            <a:spAutoFit/>
          </a:bodyPr>
          <a:lstStyle/>
          <a:p>
            <a:pPr marL="12700" marR="5080" algn="ctr">
              <a:lnSpc>
                <a:spcPts val="1650"/>
              </a:lnSpc>
              <a:spcBef>
                <a:spcPts val="180"/>
              </a:spcBef>
            </a:pPr>
            <a:r>
              <a:rPr sz="1800" spc="-5" dirty="0">
                <a:latin typeface="Corbel" panose="020B0503020204020204" pitchFamily="34" charset="0"/>
                <a:cs typeface="Arial" panose="020B0604020202020204" pitchFamily="34" charset="0"/>
              </a:rPr>
              <a:t>Data  Acquisition</a:t>
            </a:r>
            <a:endParaRPr sz="1800" dirty="0">
              <a:latin typeface="Corbel" panose="020B0503020204020204" pitchFamily="34" charset="0"/>
              <a:cs typeface="Arial" panose="020B0604020202020204" pitchFamily="34" charset="0"/>
            </a:endParaRPr>
          </a:p>
        </p:txBody>
      </p:sp>
      <p:sp>
        <p:nvSpPr>
          <p:cNvPr id="16" name="object 10">
            <a:extLst>
              <a:ext uri="{FF2B5EF4-FFF2-40B4-BE49-F238E27FC236}">
                <a16:creationId xmlns:a16="http://schemas.microsoft.com/office/drawing/2014/main" id="{3ECF4DE4-A399-4B63-B0B0-2BF217CE525E}"/>
              </a:ext>
            </a:extLst>
          </p:cNvPr>
          <p:cNvSpPr txBox="1"/>
          <p:nvPr/>
        </p:nvSpPr>
        <p:spPr>
          <a:xfrm>
            <a:off x="6917512" y="2615233"/>
            <a:ext cx="600710" cy="228268"/>
          </a:xfrm>
          <a:prstGeom prst="rect">
            <a:avLst/>
          </a:prstGeom>
        </p:spPr>
        <p:txBody>
          <a:bodyPr vert="horz" wrap="square" lIns="0" tIns="12700" rIns="0" bIns="0" rtlCol="0">
            <a:spAutoFit/>
          </a:bodyPr>
          <a:lstStyle/>
          <a:p>
            <a:pPr marL="12700">
              <a:lnSpc>
                <a:spcPct val="100000"/>
              </a:lnSpc>
              <a:spcBef>
                <a:spcPts val="100"/>
              </a:spcBef>
              <a:tabLst>
                <a:tab pos="587375" algn="l"/>
              </a:tabLst>
            </a:pPr>
            <a:r>
              <a:rPr sz="1400" u="sng" dirty="0">
                <a:uFill>
                  <a:solidFill>
                    <a:srgbClr val="595959"/>
                  </a:solidFill>
                </a:uFill>
                <a:latin typeface="Corbel" panose="020B0503020204020204" pitchFamily="34" charset="0"/>
                <a:cs typeface="Arial" panose="020B0604020202020204" pitchFamily="34" charset="0"/>
              </a:rPr>
              <a:t> 	</a:t>
            </a:r>
            <a:endParaRPr sz="1400" dirty="0">
              <a:latin typeface="Corbel" panose="020B0503020204020204" pitchFamily="34" charset="0"/>
              <a:cs typeface="Arial" panose="020B0604020202020204" pitchFamily="34" charset="0"/>
            </a:endParaRPr>
          </a:p>
        </p:txBody>
      </p:sp>
      <p:sp>
        <p:nvSpPr>
          <p:cNvPr id="17" name="object 11">
            <a:extLst>
              <a:ext uri="{FF2B5EF4-FFF2-40B4-BE49-F238E27FC236}">
                <a16:creationId xmlns:a16="http://schemas.microsoft.com/office/drawing/2014/main" id="{293AC59B-C849-42FC-BA7D-0E5C218C8D53}"/>
              </a:ext>
            </a:extLst>
          </p:cNvPr>
          <p:cNvSpPr txBox="1"/>
          <p:nvPr/>
        </p:nvSpPr>
        <p:spPr>
          <a:xfrm>
            <a:off x="3140324" y="2044545"/>
            <a:ext cx="1353185" cy="482120"/>
          </a:xfrm>
          <a:prstGeom prst="rect">
            <a:avLst/>
          </a:prstGeom>
          <a:solidFill>
            <a:srgbClr val="FFF1CC"/>
          </a:solidFill>
          <a:ln w="9524">
            <a:solidFill>
              <a:srgbClr val="595959"/>
            </a:solidFill>
          </a:ln>
        </p:spPr>
        <p:txBody>
          <a:bodyPr vert="horz" wrap="square" lIns="0" tIns="52705" rIns="0" bIns="0" rtlCol="0">
            <a:spAutoFit/>
          </a:bodyPr>
          <a:lstStyle/>
          <a:p>
            <a:pPr marL="85725" marR="372745">
              <a:lnSpc>
                <a:spcPts val="1650"/>
              </a:lnSpc>
              <a:spcBef>
                <a:spcPts val="415"/>
              </a:spcBef>
            </a:pPr>
            <a:r>
              <a:rPr sz="1400" spc="-5" dirty="0">
                <a:latin typeface="Corbel" panose="020B0503020204020204" pitchFamily="34" charset="0"/>
                <a:cs typeface="Arial" panose="020B0604020202020204" pitchFamily="34" charset="0"/>
              </a:rPr>
              <a:t>What is</a:t>
            </a:r>
            <a:r>
              <a:rPr sz="1400" spc="-95" dirty="0">
                <a:latin typeface="Corbel" panose="020B0503020204020204" pitchFamily="34" charset="0"/>
                <a:cs typeface="Arial" panose="020B0604020202020204" pitchFamily="34" charset="0"/>
              </a:rPr>
              <a:t> </a:t>
            </a:r>
            <a:r>
              <a:rPr sz="1400" spc="-5" dirty="0">
                <a:latin typeface="Corbel" panose="020B0503020204020204" pitchFamily="34" charset="0"/>
                <a:cs typeface="Arial" panose="020B0604020202020204" pitchFamily="34" charset="0"/>
              </a:rPr>
              <a:t>the  question?</a:t>
            </a:r>
            <a:endParaRPr sz="1400" dirty="0">
              <a:latin typeface="Corbel" panose="020B0503020204020204" pitchFamily="34" charset="0"/>
              <a:cs typeface="Arial" panose="020B0604020202020204" pitchFamily="34" charset="0"/>
            </a:endParaRPr>
          </a:p>
        </p:txBody>
      </p:sp>
      <p:sp>
        <p:nvSpPr>
          <p:cNvPr id="18" name="object 12">
            <a:extLst>
              <a:ext uri="{FF2B5EF4-FFF2-40B4-BE49-F238E27FC236}">
                <a16:creationId xmlns:a16="http://schemas.microsoft.com/office/drawing/2014/main" id="{1D97E9F6-85CC-4655-A895-CD860EB97C58}"/>
              </a:ext>
            </a:extLst>
          </p:cNvPr>
          <p:cNvSpPr/>
          <p:nvPr/>
        </p:nvSpPr>
        <p:spPr>
          <a:xfrm>
            <a:off x="3091299" y="2899845"/>
            <a:ext cx="1409065" cy="672465"/>
          </a:xfrm>
          <a:custGeom>
            <a:avLst/>
            <a:gdLst/>
            <a:ahLst/>
            <a:cxnLst/>
            <a:rect l="l" t="t" r="r" b="b"/>
            <a:pathLst>
              <a:path w="1409064" h="672464">
                <a:moveTo>
                  <a:pt x="1408799" y="672299"/>
                </a:moveTo>
                <a:lnTo>
                  <a:pt x="0" y="672299"/>
                </a:lnTo>
                <a:lnTo>
                  <a:pt x="0" y="0"/>
                </a:lnTo>
                <a:lnTo>
                  <a:pt x="1408799" y="0"/>
                </a:lnTo>
                <a:lnTo>
                  <a:pt x="1408799" y="672299"/>
                </a:lnTo>
                <a:close/>
              </a:path>
            </a:pathLst>
          </a:custGeom>
          <a:solidFill>
            <a:srgbClr val="FFF1CC"/>
          </a:solidFill>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19" name="object 13">
            <a:extLst>
              <a:ext uri="{FF2B5EF4-FFF2-40B4-BE49-F238E27FC236}">
                <a16:creationId xmlns:a16="http://schemas.microsoft.com/office/drawing/2014/main" id="{C5782AA5-CEE6-4DD7-9AE7-2708E722B907}"/>
              </a:ext>
            </a:extLst>
          </p:cNvPr>
          <p:cNvSpPr/>
          <p:nvPr/>
        </p:nvSpPr>
        <p:spPr>
          <a:xfrm>
            <a:off x="3091299" y="2899845"/>
            <a:ext cx="1409065" cy="672465"/>
          </a:xfrm>
          <a:custGeom>
            <a:avLst/>
            <a:gdLst/>
            <a:ahLst/>
            <a:cxnLst/>
            <a:rect l="l" t="t" r="r" b="b"/>
            <a:pathLst>
              <a:path w="1409064" h="672464">
                <a:moveTo>
                  <a:pt x="0" y="0"/>
                </a:moveTo>
                <a:lnTo>
                  <a:pt x="1408799" y="0"/>
                </a:lnTo>
                <a:lnTo>
                  <a:pt x="1408799" y="672299"/>
                </a:lnTo>
                <a:lnTo>
                  <a:pt x="0" y="672299"/>
                </a:lnTo>
                <a:lnTo>
                  <a:pt x="0" y="0"/>
                </a:lnTo>
                <a:close/>
              </a:path>
            </a:pathLst>
          </a:custGeom>
          <a:ln w="9524">
            <a:solidFill>
              <a:srgbClr val="595959"/>
            </a:solidFill>
          </a:ln>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20" name="object 14">
            <a:extLst>
              <a:ext uri="{FF2B5EF4-FFF2-40B4-BE49-F238E27FC236}">
                <a16:creationId xmlns:a16="http://schemas.microsoft.com/office/drawing/2014/main" id="{822F8DB0-3905-4C92-8F03-E19F70C17AA5}"/>
              </a:ext>
            </a:extLst>
          </p:cNvPr>
          <p:cNvSpPr txBox="1"/>
          <p:nvPr/>
        </p:nvSpPr>
        <p:spPr>
          <a:xfrm>
            <a:off x="3164325" y="2901857"/>
            <a:ext cx="1021080" cy="669992"/>
          </a:xfrm>
          <a:prstGeom prst="rect">
            <a:avLst/>
          </a:prstGeom>
        </p:spPr>
        <p:txBody>
          <a:bodyPr vert="horz" wrap="square" lIns="0" tIns="22860" rIns="0" bIns="0" rtlCol="0">
            <a:spAutoFit/>
          </a:bodyPr>
          <a:lstStyle/>
          <a:p>
            <a:pPr marL="12700" marR="5080">
              <a:lnSpc>
                <a:spcPts val="1650"/>
              </a:lnSpc>
              <a:spcBef>
                <a:spcPts val="180"/>
              </a:spcBef>
            </a:pPr>
            <a:r>
              <a:rPr sz="1400" spc="-5" dirty="0">
                <a:latin typeface="Corbel" panose="020B0503020204020204" pitchFamily="34" charset="0"/>
                <a:cs typeface="Arial" panose="020B0604020202020204" pitchFamily="34" charset="0"/>
              </a:rPr>
              <a:t>What type</a:t>
            </a:r>
            <a:r>
              <a:rPr sz="1400" spc="-95" dirty="0">
                <a:latin typeface="Corbel" panose="020B0503020204020204" pitchFamily="34" charset="0"/>
                <a:cs typeface="Arial" panose="020B0604020202020204" pitchFamily="34" charset="0"/>
              </a:rPr>
              <a:t> </a:t>
            </a:r>
            <a:r>
              <a:rPr sz="1400" spc="-5" dirty="0">
                <a:latin typeface="Corbel" panose="020B0503020204020204" pitchFamily="34" charset="0"/>
                <a:cs typeface="Arial" panose="020B0604020202020204" pitchFamily="34" charset="0"/>
              </a:rPr>
              <a:t>of  data is  needed?</a:t>
            </a:r>
            <a:endParaRPr sz="1400" dirty="0">
              <a:latin typeface="Corbel" panose="020B0503020204020204" pitchFamily="34" charset="0"/>
              <a:cs typeface="Arial" panose="020B0604020202020204" pitchFamily="34" charset="0"/>
            </a:endParaRPr>
          </a:p>
        </p:txBody>
      </p:sp>
      <p:sp>
        <p:nvSpPr>
          <p:cNvPr id="21" name="object 15">
            <a:extLst>
              <a:ext uri="{FF2B5EF4-FFF2-40B4-BE49-F238E27FC236}">
                <a16:creationId xmlns:a16="http://schemas.microsoft.com/office/drawing/2014/main" id="{42C525A3-8A5B-4052-9977-1B7433CAAB74}"/>
              </a:ext>
            </a:extLst>
          </p:cNvPr>
          <p:cNvSpPr/>
          <p:nvPr/>
        </p:nvSpPr>
        <p:spPr>
          <a:xfrm>
            <a:off x="3647750" y="4312920"/>
            <a:ext cx="3593465" cy="1893570"/>
          </a:xfrm>
          <a:custGeom>
            <a:avLst/>
            <a:gdLst/>
            <a:ahLst/>
            <a:cxnLst/>
            <a:rect l="l" t="t" r="r" b="b"/>
            <a:pathLst>
              <a:path w="3593465" h="1893570">
                <a:moveTo>
                  <a:pt x="3277593" y="1892999"/>
                </a:moveTo>
                <a:lnTo>
                  <a:pt x="315506" y="1892999"/>
                </a:lnTo>
                <a:lnTo>
                  <a:pt x="268883" y="1889579"/>
                </a:lnTo>
                <a:lnTo>
                  <a:pt x="224383" y="1879641"/>
                </a:lnTo>
                <a:lnTo>
                  <a:pt x="182496" y="1863676"/>
                </a:lnTo>
                <a:lnTo>
                  <a:pt x="143709" y="1842169"/>
                </a:lnTo>
                <a:lnTo>
                  <a:pt x="108510" y="1815611"/>
                </a:lnTo>
                <a:lnTo>
                  <a:pt x="77388" y="1784489"/>
                </a:lnTo>
                <a:lnTo>
                  <a:pt x="50830" y="1749290"/>
                </a:lnTo>
                <a:lnTo>
                  <a:pt x="29323" y="1710503"/>
                </a:lnTo>
                <a:lnTo>
                  <a:pt x="13358" y="1668616"/>
                </a:lnTo>
                <a:lnTo>
                  <a:pt x="3420" y="1624116"/>
                </a:lnTo>
                <a:lnTo>
                  <a:pt x="0" y="1577493"/>
                </a:lnTo>
                <a:lnTo>
                  <a:pt x="0" y="315506"/>
                </a:lnTo>
                <a:lnTo>
                  <a:pt x="3420" y="268883"/>
                </a:lnTo>
                <a:lnTo>
                  <a:pt x="13358" y="224383"/>
                </a:lnTo>
                <a:lnTo>
                  <a:pt x="29323" y="182496"/>
                </a:lnTo>
                <a:lnTo>
                  <a:pt x="50830" y="143709"/>
                </a:lnTo>
                <a:lnTo>
                  <a:pt x="77388" y="108510"/>
                </a:lnTo>
                <a:lnTo>
                  <a:pt x="108510" y="77388"/>
                </a:lnTo>
                <a:lnTo>
                  <a:pt x="143709" y="50830"/>
                </a:lnTo>
                <a:lnTo>
                  <a:pt x="182496" y="29323"/>
                </a:lnTo>
                <a:lnTo>
                  <a:pt x="224383" y="13358"/>
                </a:lnTo>
                <a:lnTo>
                  <a:pt x="268883" y="3420"/>
                </a:lnTo>
                <a:lnTo>
                  <a:pt x="315506" y="0"/>
                </a:lnTo>
                <a:lnTo>
                  <a:pt x="3277593" y="0"/>
                </a:lnTo>
                <a:lnTo>
                  <a:pt x="3327247" y="3930"/>
                </a:lnTo>
                <a:lnTo>
                  <a:pt x="3375231" y="15487"/>
                </a:lnTo>
                <a:lnTo>
                  <a:pt x="3420698" y="34320"/>
                </a:lnTo>
                <a:lnTo>
                  <a:pt x="3462800" y="60078"/>
                </a:lnTo>
                <a:lnTo>
                  <a:pt x="3500690" y="92409"/>
                </a:lnTo>
                <a:lnTo>
                  <a:pt x="3533021" y="130299"/>
                </a:lnTo>
                <a:lnTo>
                  <a:pt x="3558779" y="172401"/>
                </a:lnTo>
                <a:lnTo>
                  <a:pt x="3577612" y="217868"/>
                </a:lnTo>
                <a:lnTo>
                  <a:pt x="3589169" y="265852"/>
                </a:lnTo>
                <a:lnTo>
                  <a:pt x="3593099" y="315506"/>
                </a:lnTo>
                <a:lnTo>
                  <a:pt x="3593099" y="1577493"/>
                </a:lnTo>
                <a:lnTo>
                  <a:pt x="3589679" y="1624116"/>
                </a:lnTo>
                <a:lnTo>
                  <a:pt x="3579741" y="1668616"/>
                </a:lnTo>
                <a:lnTo>
                  <a:pt x="3563776" y="1710503"/>
                </a:lnTo>
                <a:lnTo>
                  <a:pt x="3542269" y="1749290"/>
                </a:lnTo>
                <a:lnTo>
                  <a:pt x="3515711" y="1784489"/>
                </a:lnTo>
                <a:lnTo>
                  <a:pt x="3484588" y="1815611"/>
                </a:lnTo>
                <a:lnTo>
                  <a:pt x="3449390" y="1842169"/>
                </a:lnTo>
                <a:lnTo>
                  <a:pt x="3410603" y="1863676"/>
                </a:lnTo>
                <a:lnTo>
                  <a:pt x="3368716" y="1879641"/>
                </a:lnTo>
                <a:lnTo>
                  <a:pt x="3324216" y="1889579"/>
                </a:lnTo>
                <a:lnTo>
                  <a:pt x="3277593" y="1892999"/>
                </a:lnTo>
                <a:close/>
              </a:path>
            </a:pathLst>
          </a:custGeom>
          <a:solidFill>
            <a:srgbClr val="A4C1F4"/>
          </a:solidFill>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22" name="object 16">
            <a:extLst>
              <a:ext uri="{FF2B5EF4-FFF2-40B4-BE49-F238E27FC236}">
                <a16:creationId xmlns:a16="http://schemas.microsoft.com/office/drawing/2014/main" id="{F384584E-347A-4EE7-9B03-652E4F634ED1}"/>
              </a:ext>
            </a:extLst>
          </p:cNvPr>
          <p:cNvSpPr/>
          <p:nvPr/>
        </p:nvSpPr>
        <p:spPr>
          <a:xfrm>
            <a:off x="3647750" y="4312920"/>
            <a:ext cx="3593465" cy="1893570"/>
          </a:xfrm>
          <a:custGeom>
            <a:avLst/>
            <a:gdLst/>
            <a:ahLst/>
            <a:cxnLst/>
            <a:rect l="l" t="t" r="r" b="b"/>
            <a:pathLst>
              <a:path w="3593465" h="1893570">
                <a:moveTo>
                  <a:pt x="0" y="315506"/>
                </a:moveTo>
                <a:lnTo>
                  <a:pt x="3420" y="268883"/>
                </a:lnTo>
                <a:lnTo>
                  <a:pt x="13358" y="224383"/>
                </a:lnTo>
                <a:lnTo>
                  <a:pt x="29323" y="182496"/>
                </a:lnTo>
                <a:lnTo>
                  <a:pt x="50830" y="143709"/>
                </a:lnTo>
                <a:lnTo>
                  <a:pt x="77388" y="108510"/>
                </a:lnTo>
                <a:lnTo>
                  <a:pt x="108510" y="77388"/>
                </a:lnTo>
                <a:lnTo>
                  <a:pt x="143709" y="50830"/>
                </a:lnTo>
                <a:lnTo>
                  <a:pt x="182496" y="29323"/>
                </a:lnTo>
                <a:lnTo>
                  <a:pt x="224383" y="13358"/>
                </a:lnTo>
                <a:lnTo>
                  <a:pt x="268883" y="3420"/>
                </a:lnTo>
                <a:lnTo>
                  <a:pt x="315506" y="0"/>
                </a:lnTo>
                <a:lnTo>
                  <a:pt x="3277593" y="0"/>
                </a:lnTo>
                <a:lnTo>
                  <a:pt x="3327247" y="3930"/>
                </a:lnTo>
                <a:lnTo>
                  <a:pt x="3375231" y="15487"/>
                </a:lnTo>
                <a:lnTo>
                  <a:pt x="3420698" y="34320"/>
                </a:lnTo>
                <a:lnTo>
                  <a:pt x="3462800" y="60078"/>
                </a:lnTo>
                <a:lnTo>
                  <a:pt x="3500690" y="92409"/>
                </a:lnTo>
                <a:lnTo>
                  <a:pt x="3533021" y="130299"/>
                </a:lnTo>
                <a:lnTo>
                  <a:pt x="3558779" y="172401"/>
                </a:lnTo>
                <a:lnTo>
                  <a:pt x="3577612" y="217868"/>
                </a:lnTo>
                <a:lnTo>
                  <a:pt x="3589169" y="265852"/>
                </a:lnTo>
                <a:lnTo>
                  <a:pt x="3593099" y="315506"/>
                </a:lnTo>
                <a:lnTo>
                  <a:pt x="3593099" y="1577493"/>
                </a:lnTo>
                <a:lnTo>
                  <a:pt x="3589679" y="1624116"/>
                </a:lnTo>
                <a:lnTo>
                  <a:pt x="3579741" y="1668616"/>
                </a:lnTo>
                <a:lnTo>
                  <a:pt x="3563776" y="1710503"/>
                </a:lnTo>
                <a:lnTo>
                  <a:pt x="3542269" y="1749290"/>
                </a:lnTo>
                <a:lnTo>
                  <a:pt x="3515711" y="1784489"/>
                </a:lnTo>
                <a:lnTo>
                  <a:pt x="3484588" y="1815611"/>
                </a:lnTo>
                <a:lnTo>
                  <a:pt x="3449390" y="1842169"/>
                </a:lnTo>
                <a:lnTo>
                  <a:pt x="3410603" y="1863676"/>
                </a:lnTo>
                <a:lnTo>
                  <a:pt x="3368716" y="1879641"/>
                </a:lnTo>
                <a:lnTo>
                  <a:pt x="3324216" y="1889579"/>
                </a:lnTo>
                <a:lnTo>
                  <a:pt x="3277593" y="1892999"/>
                </a:lnTo>
                <a:lnTo>
                  <a:pt x="315506" y="1892999"/>
                </a:lnTo>
                <a:lnTo>
                  <a:pt x="268883" y="1889579"/>
                </a:lnTo>
                <a:lnTo>
                  <a:pt x="224383" y="1879641"/>
                </a:lnTo>
                <a:lnTo>
                  <a:pt x="182496" y="1863676"/>
                </a:lnTo>
                <a:lnTo>
                  <a:pt x="143709" y="1842169"/>
                </a:lnTo>
                <a:lnTo>
                  <a:pt x="108510" y="1815611"/>
                </a:lnTo>
                <a:lnTo>
                  <a:pt x="77388" y="1784489"/>
                </a:lnTo>
                <a:lnTo>
                  <a:pt x="50830" y="1749290"/>
                </a:lnTo>
                <a:lnTo>
                  <a:pt x="29323" y="1710503"/>
                </a:lnTo>
                <a:lnTo>
                  <a:pt x="13358" y="1668616"/>
                </a:lnTo>
                <a:lnTo>
                  <a:pt x="3420" y="1624116"/>
                </a:lnTo>
                <a:lnTo>
                  <a:pt x="0" y="1577493"/>
                </a:lnTo>
                <a:lnTo>
                  <a:pt x="0" y="315506"/>
                </a:lnTo>
                <a:close/>
              </a:path>
            </a:pathLst>
          </a:custGeom>
          <a:ln w="9524">
            <a:solidFill>
              <a:srgbClr val="595959"/>
            </a:solidFill>
          </a:ln>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23" name="object 17">
            <a:extLst>
              <a:ext uri="{FF2B5EF4-FFF2-40B4-BE49-F238E27FC236}">
                <a16:creationId xmlns:a16="http://schemas.microsoft.com/office/drawing/2014/main" id="{02BB349C-F812-4D1C-8FA6-65F2708C70E2}"/>
              </a:ext>
            </a:extLst>
          </p:cNvPr>
          <p:cNvSpPr/>
          <p:nvPr/>
        </p:nvSpPr>
        <p:spPr>
          <a:xfrm>
            <a:off x="7515624" y="1782119"/>
            <a:ext cx="2808605" cy="2121535"/>
          </a:xfrm>
          <a:custGeom>
            <a:avLst/>
            <a:gdLst/>
            <a:ahLst/>
            <a:cxnLst/>
            <a:rect l="l" t="t" r="r" b="b"/>
            <a:pathLst>
              <a:path w="2808604" h="2121535">
                <a:moveTo>
                  <a:pt x="2454492" y="2120999"/>
                </a:moveTo>
                <a:lnTo>
                  <a:pt x="353506" y="2120999"/>
                </a:lnTo>
                <a:lnTo>
                  <a:pt x="305538" y="2117772"/>
                </a:lnTo>
                <a:lnTo>
                  <a:pt x="259530" y="2108372"/>
                </a:lnTo>
                <a:lnTo>
                  <a:pt x="215906" y="2093219"/>
                </a:lnTo>
                <a:lnTo>
                  <a:pt x="175085" y="2072735"/>
                </a:lnTo>
                <a:lnTo>
                  <a:pt x="137489" y="2047342"/>
                </a:lnTo>
                <a:lnTo>
                  <a:pt x="103539" y="2017460"/>
                </a:lnTo>
                <a:lnTo>
                  <a:pt x="73657" y="1983510"/>
                </a:lnTo>
                <a:lnTo>
                  <a:pt x="48264" y="1945914"/>
                </a:lnTo>
                <a:lnTo>
                  <a:pt x="27780" y="1905093"/>
                </a:lnTo>
                <a:lnTo>
                  <a:pt x="12627" y="1861469"/>
                </a:lnTo>
                <a:lnTo>
                  <a:pt x="3227" y="1815461"/>
                </a:lnTo>
                <a:lnTo>
                  <a:pt x="0" y="1767492"/>
                </a:lnTo>
                <a:lnTo>
                  <a:pt x="0" y="353507"/>
                </a:lnTo>
                <a:lnTo>
                  <a:pt x="3227" y="305538"/>
                </a:lnTo>
                <a:lnTo>
                  <a:pt x="12627" y="259530"/>
                </a:lnTo>
                <a:lnTo>
                  <a:pt x="27780" y="215906"/>
                </a:lnTo>
                <a:lnTo>
                  <a:pt x="48264" y="175085"/>
                </a:lnTo>
                <a:lnTo>
                  <a:pt x="73657" y="137489"/>
                </a:lnTo>
                <a:lnTo>
                  <a:pt x="103539" y="103539"/>
                </a:lnTo>
                <a:lnTo>
                  <a:pt x="137489" y="73657"/>
                </a:lnTo>
                <a:lnTo>
                  <a:pt x="175085" y="48264"/>
                </a:lnTo>
                <a:lnTo>
                  <a:pt x="215906" y="27780"/>
                </a:lnTo>
                <a:lnTo>
                  <a:pt x="259530" y="12627"/>
                </a:lnTo>
                <a:lnTo>
                  <a:pt x="305538" y="3227"/>
                </a:lnTo>
                <a:lnTo>
                  <a:pt x="353506" y="0"/>
                </a:lnTo>
                <a:lnTo>
                  <a:pt x="2454492" y="0"/>
                </a:lnTo>
                <a:lnTo>
                  <a:pt x="2500959" y="3065"/>
                </a:lnTo>
                <a:lnTo>
                  <a:pt x="2546236" y="12111"/>
                </a:lnTo>
                <a:lnTo>
                  <a:pt x="2589774" y="26909"/>
                </a:lnTo>
                <a:lnTo>
                  <a:pt x="2631023" y="47231"/>
                </a:lnTo>
                <a:lnTo>
                  <a:pt x="2669435" y="72850"/>
                </a:lnTo>
                <a:lnTo>
                  <a:pt x="2704459" y="103539"/>
                </a:lnTo>
                <a:lnTo>
                  <a:pt x="2735148" y="138564"/>
                </a:lnTo>
                <a:lnTo>
                  <a:pt x="2760768" y="176976"/>
                </a:lnTo>
                <a:lnTo>
                  <a:pt x="2781090" y="218225"/>
                </a:lnTo>
                <a:lnTo>
                  <a:pt x="2795888" y="261763"/>
                </a:lnTo>
                <a:lnTo>
                  <a:pt x="2804934" y="307040"/>
                </a:lnTo>
                <a:lnTo>
                  <a:pt x="2807999" y="353507"/>
                </a:lnTo>
                <a:lnTo>
                  <a:pt x="2807999" y="1767492"/>
                </a:lnTo>
                <a:lnTo>
                  <a:pt x="2804772" y="1815461"/>
                </a:lnTo>
                <a:lnTo>
                  <a:pt x="2795372" y="1861469"/>
                </a:lnTo>
                <a:lnTo>
                  <a:pt x="2780219" y="1905093"/>
                </a:lnTo>
                <a:lnTo>
                  <a:pt x="2759736" y="1945914"/>
                </a:lnTo>
                <a:lnTo>
                  <a:pt x="2734342" y="1983510"/>
                </a:lnTo>
                <a:lnTo>
                  <a:pt x="2704460" y="2017460"/>
                </a:lnTo>
                <a:lnTo>
                  <a:pt x="2670510" y="2047342"/>
                </a:lnTo>
                <a:lnTo>
                  <a:pt x="2632914" y="2072735"/>
                </a:lnTo>
                <a:lnTo>
                  <a:pt x="2592094" y="2093219"/>
                </a:lnTo>
                <a:lnTo>
                  <a:pt x="2548469" y="2108372"/>
                </a:lnTo>
                <a:lnTo>
                  <a:pt x="2502461" y="2117772"/>
                </a:lnTo>
                <a:lnTo>
                  <a:pt x="2454492" y="2120999"/>
                </a:lnTo>
                <a:close/>
              </a:path>
            </a:pathLst>
          </a:custGeom>
          <a:solidFill>
            <a:srgbClr val="A4C1F4"/>
          </a:solidFill>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24" name="object 18">
            <a:extLst>
              <a:ext uri="{FF2B5EF4-FFF2-40B4-BE49-F238E27FC236}">
                <a16:creationId xmlns:a16="http://schemas.microsoft.com/office/drawing/2014/main" id="{A71B7528-B5DD-4FD7-83AD-7EA03F048BF3}"/>
              </a:ext>
            </a:extLst>
          </p:cNvPr>
          <p:cNvSpPr/>
          <p:nvPr/>
        </p:nvSpPr>
        <p:spPr>
          <a:xfrm>
            <a:off x="7515624" y="1782119"/>
            <a:ext cx="2808605" cy="2121535"/>
          </a:xfrm>
          <a:custGeom>
            <a:avLst/>
            <a:gdLst/>
            <a:ahLst/>
            <a:cxnLst/>
            <a:rect l="l" t="t" r="r" b="b"/>
            <a:pathLst>
              <a:path w="2808604" h="2121535">
                <a:moveTo>
                  <a:pt x="0" y="353507"/>
                </a:moveTo>
                <a:lnTo>
                  <a:pt x="3227" y="305538"/>
                </a:lnTo>
                <a:lnTo>
                  <a:pt x="12627" y="259530"/>
                </a:lnTo>
                <a:lnTo>
                  <a:pt x="27780" y="215906"/>
                </a:lnTo>
                <a:lnTo>
                  <a:pt x="48264" y="175085"/>
                </a:lnTo>
                <a:lnTo>
                  <a:pt x="73657" y="137489"/>
                </a:lnTo>
                <a:lnTo>
                  <a:pt x="103539" y="103539"/>
                </a:lnTo>
                <a:lnTo>
                  <a:pt x="137489" y="73657"/>
                </a:lnTo>
                <a:lnTo>
                  <a:pt x="175085" y="48264"/>
                </a:lnTo>
                <a:lnTo>
                  <a:pt x="215906" y="27780"/>
                </a:lnTo>
                <a:lnTo>
                  <a:pt x="259530" y="12627"/>
                </a:lnTo>
                <a:lnTo>
                  <a:pt x="305538" y="3227"/>
                </a:lnTo>
                <a:lnTo>
                  <a:pt x="353506" y="0"/>
                </a:lnTo>
                <a:lnTo>
                  <a:pt x="2454492" y="0"/>
                </a:lnTo>
                <a:lnTo>
                  <a:pt x="2500959" y="3065"/>
                </a:lnTo>
                <a:lnTo>
                  <a:pt x="2546236" y="12111"/>
                </a:lnTo>
                <a:lnTo>
                  <a:pt x="2589774" y="26909"/>
                </a:lnTo>
                <a:lnTo>
                  <a:pt x="2631024" y="47231"/>
                </a:lnTo>
                <a:lnTo>
                  <a:pt x="2669435" y="72850"/>
                </a:lnTo>
                <a:lnTo>
                  <a:pt x="2704459" y="103539"/>
                </a:lnTo>
                <a:lnTo>
                  <a:pt x="2735148" y="138564"/>
                </a:lnTo>
                <a:lnTo>
                  <a:pt x="2760768" y="176976"/>
                </a:lnTo>
                <a:lnTo>
                  <a:pt x="2781090" y="218225"/>
                </a:lnTo>
                <a:lnTo>
                  <a:pt x="2795888" y="261763"/>
                </a:lnTo>
                <a:lnTo>
                  <a:pt x="2804934" y="307040"/>
                </a:lnTo>
                <a:lnTo>
                  <a:pt x="2807999" y="353507"/>
                </a:lnTo>
                <a:lnTo>
                  <a:pt x="2807999" y="1767492"/>
                </a:lnTo>
                <a:lnTo>
                  <a:pt x="2804772" y="1815461"/>
                </a:lnTo>
                <a:lnTo>
                  <a:pt x="2795372" y="1861469"/>
                </a:lnTo>
                <a:lnTo>
                  <a:pt x="2780219" y="1905093"/>
                </a:lnTo>
                <a:lnTo>
                  <a:pt x="2759736" y="1945914"/>
                </a:lnTo>
                <a:lnTo>
                  <a:pt x="2734342" y="1983510"/>
                </a:lnTo>
                <a:lnTo>
                  <a:pt x="2704460" y="2017460"/>
                </a:lnTo>
                <a:lnTo>
                  <a:pt x="2670510" y="2047342"/>
                </a:lnTo>
                <a:lnTo>
                  <a:pt x="2632914" y="2072735"/>
                </a:lnTo>
                <a:lnTo>
                  <a:pt x="2592094" y="2093219"/>
                </a:lnTo>
                <a:lnTo>
                  <a:pt x="2548469" y="2108372"/>
                </a:lnTo>
                <a:lnTo>
                  <a:pt x="2502461" y="2117772"/>
                </a:lnTo>
                <a:lnTo>
                  <a:pt x="2454492" y="2120999"/>
                </a:lnTo>
                <a:lnTo>
                  <a:pt x="353506" y="2120999"/>
                </a:lnTo>
                <a:lnTo>
                  <a:pt x="305538" y="2117772"/>
                </a:lnTo>
                <a:lnTo>
                  <a:pt x="259530" y="2108372"/>
                </a:lnTo>
                <a:lnTo>
                  <a:pt x="215906" y="2093219"/>
                </a:lnTo>
                <a:lnTo>
                  <a:pt x="175085" y="2072735"/>
                </a:lnTo>
                <a:lnTo>
                  <a:pt x="137489" y="2047342"/>
                </a:lnTo>
                <a:lnTo>
                  <a:pt x="103539" y="2017460"/>
                </a:lnTo>
                <a:lnTo>
                  <a:pt x="73657" y="1983510"/>
                </a:lnTo>
                <a:lnTo>
                  <a:pt x="48264" y="1945914"/>
                </a:lnTo>
                <a:lnTo>
                  <a:pt x="27780" y="1905093"/>
                </a:lnTo>
                <a:lnTo>
                  <a:pt x="12627" y="1861469"/>
                </a:lnTo>
                <a:lnTo>
                  <a:pt x="3227" y="1815461"/>
                </a:lnTo>
                <a:lnTo>
                  <a:pt x="0" y="1767492"/>
                </a:lnTo>
                <a:lnTo>
                  <a:pt x="0" y="353507"/>
                </a:lnTo>
                <a:close/>
              </a:path>
            </a:pathLst>
          </a:custGeom>
          <a:ln w="9524">
            <a:solidFill>
              <a:srgbClr val="595959"/>
            </a:solidFill>
          </a:ln>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25" name="object 19">
            <a:extLst>
              <a:ext uri="{FF2B5EF4-FFF2-40B4-BE49-F238E27FC236}">
                <a16:creationId xmlns:a16="http://schemas.microsoft.com/office/drawing/2014/main" id="{AF35D0D1-1BA3-4D78-95AB-403D8A5327EE}"/>
              </a:ext>
            </a:extLst>
          </p:cNvPr>
          <p:cNvSpPr/>
          <p:nvPr/>
        </p:nvSpPr>
        <p:spPr>
          <a:xfrm>
            <a:off x="7526775" y="4312920"/>
            <a:ext cx="2573020" cy="1893570"/>
          </a:xfrm>
          <a:custGeom>
            <a:avLst/>
            <a:gdLst/>
            <a:ahLst/>
            <a:cxnLst/>
            <a:rect l="l" t="t" r="r" b="b"/>
            <a:pathLst>
              <a:path w="2573020" h="1893570">
                <a:moveTo>
                  <a:pt x="2256993" y="1892999"/>
                </a:moveTo>
                <a:lnTo>
                  <a:pt x="315506" y="1892999"/>
                </a:lnTo>
                <a:lnTo>
                  <a:pt x="268883" y="1889579"/>
                </a:lnTo>
                <a:lnTo>
                  <a:pt x="224383" y="1879641"/>
                </a:lnTo>
                <a:lnTo>
                  <a:pt x="182496" y="1863676"/>
                </a:lnTo>
                <a:lnTo>
                  <a:pt x="143709" y="1842169"/>
                </a:lnTo>
                <a:lnTo>
                  <a:pt x="108510" y="1815611"/>
                </a:lnTo>
                <a:lnTo>
                  <a:pt x="77388" y="1784489"/>
                </a:lnTo>
                <a:lnTo>
                  <a:pt x="50830" y="1749290"/>
                </a:lnTo>
                <a:lnTo>
                  <a:pt x="29323" y="1710503"/>
                </a:lnTo>
                <a:lnTo>
                  <a:pt x="13358" y="1668616"/>
                </a:lnTo>
                <a:lnTo>
                  <a:pt x="3420" y="1624116"/>
                </a:lnTo>
                <a:lnTo>
                  <a:pt x="0" y="1577493"/>
                </a:lnTo>
                <a:lnTo>
                  <a:pt x="0" y="315506"/>
                </a:lnTo>
                <a:lnTo>
                  <a:pt x="3420" y="268883"/>
                </a:lnTo>
                <a:lnTo>
                  <a:pt x="13358" y="224383"/>
                </a:lnTo>
                <a:lnTo>
                  <a:pt x="29323" y="182496"/>
                </a:lnTo>
                <a:lnTo>
                  <a:pt x="50830" y="143709"/>
                </a:lnTo>
                <a:lnTo>
                  <a:pt x="77388" y="108510"/>
                </a:lnTo>
                <a:lnTo>
                  <a:pt x="108510" y="77388"/>
                </a:lnTo>
                <a:lnTo>
                  <a:pt x="143709" y="50830"/>
                </a:lnTo>
                <a:lnTo>
                  <a:pt x="182496" y="29323"/>
                </a:lnTo>
                <a:lnTo>
                  <a:pt x="224383" y="13358"/>
                </a:lnTo>
                <a:lnTo>
                  <a:pt x="268883" y="3420"/>
                </a:lnTo>
                <a:lnTo>
                  <a:pt x="315506" y="0"/>
                </a:lnTo>
                <a:lnTo>
                  <a:pt x="2256993" y="0"/>
                </a:lnTo>
                <a:lnTo>
                  <a:pt x="2306647" y="3930"/>
                </a:lnTo>
                <a:lnTo>
                  <a:pt x="2354631" y="15487"/>
                </a:lnTo>
                <a:lnTo>
                  <a:pt x="2400098" y="34320"/>
                </a:lnTo>
                <a:lnTo>
                  <a:pt x="2442200" y="60078"/>
                </a:lnTo>
                <a:lnTo>
                  <a:pt x="2480090" y="92409"/>
                </a:lnTo>
                <a:lnTo>
                  <a:pt x="2512421" y="130299"/>
                </a:lnTo>
                <a:lnTo>
                  <a:pt x="2538179" y="172401"/>
                </a:lnTo>
                <a:lnTo>
                  <a:pt x="2557012" y="217868"/>
                </a:lnTo>
                <a:lnTo>
                  <a:pt x="2568569" y="265852"/>
                </a:lnTo>
                <a:lnTo>
                  <a:pt x="2572499" y="315506"/>
                </a:lnTo>
                <a:lnTo>
                  <a:pt x="2572499" y="1577493"/>
                </a:lnTo>
                <a:lnTo>
                  <a:pt x="2569079" y="1624116"/>
                </a:lnTo>
                <a:lnTo>
                  <a:pt x="2559141" y="1668616"/>
                </a:lnTo>
                <a:lnTo>
                  <a:pt x="2543176" y="1710503"/>
                </a:lnTo>
                <a:lnTo>
                  <a:pt x="2521669" y="1749290"/>
                </a:lnTo>
                <a:lnTo>
                  <a:pt x="2495111" y="1784489"/>
                </a:lnTo>
                <a:lnTo>
                  <a:pt x="2463988" y="1815611"/>
                </a:lnTo>
                <a:lnTo>
                  <a:pt x="2428790" y="1842169"/>
                </a:lnTo>
                <a:lnTo>
                  <a:pt x="2390003" y="1863676"/>
                </a:lnTo>
                <a:lnTo>
                  <a:pt x="2348116" y="1879641"/>
                </a:lnTo>
                <a:lnTo>
                  <a:pt x="2303616" y="1889579"/>
                </a:lnTo>
                <a:lnTo>
                  <a:pt x="2256993" y="1892999"/>
                </a:lnTo>
                <a:close/>
              </a:path>
            </a:pathLst>
          </a:custGeom>
          <a:solidFill>
            <a:srgbClr val="A4C1F4"/>
          </a:solidFill>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26" name="object 20">
            <a:extLst>
              <a:ext uri="{FF2B5EF4-FFF2-40B4-BE49-F238E27FC236}">
                <a16:creationId xmlns:a16="http://schemas.microsoft.com/office/drawing/2014/main" id="{1A03EACD-40CB-4250-B76E-252711C3D66B}"/>
              </a:ext>
            </a:extLst>
          </p:cNvPr>
          <p:cNvSpPr/>
          <p:nvPr/>
        </p:nvSpPr>
        <p:spPr>
          <a:xfrm>
            <a:off x="7526775" y="4312920"/>
            <a:ext cx="2573020" cy="1893570"/>
          </a:xfrm>
          <a:custGeom>
            <a:avLst/>
            <a:gdLst/>
            <a:ahLst/>
            <a:cxnLst/>
            <a:rect l="l" t="t" r="r" b="b"/>
            <a:pathLst>
              <a:path w="2573020" h="1893570">
                <a:moveTo>
                  <a:pt x="0" y="315506"/>
                </a:moveTo>
                <a:lnTo>
                  <a:pt x="3420" y="268883"/>
                </a:lnTo>
                <a:lnTo>
                  <a:pt x="13358" y="224383"/>
                </a:lnTo>
                <a:lnTo>
                  <a:pt x="29323" y="182496"/>
                </a:lnTo>
                <a:lnTo>
                  <a:pt x="50830" y="143709"/>
                </a:lnTo>
                <a:lnTo>
                  <a:pt x="77388" y="108510"/>
                </a:lnTo>
                <a:lnTo>
                  <a:pt x="108510" y="77388"/>
                </a:lnTo>
                <a:lnTo>
                  <a:pt x="143709" y="50830"/>
                </a:lnTo>
                <a:lnTo>
                  <a:pt x="182496" y="29323"/>
                </a:lnTo>
                <a:lnTo>
                  <a:pt x="224383" y="13358"/>
                </a:lnTo>
                <a:lnTo>
                  <a:pt x="268883" y="3420"/>
                </a:lnTo>
                <a:lnTo>
                  <a:pt x="315506" y="0"/>
                </a:lnTo>
                <a:lnTo>
                  <a:pt x="2256993" y="0"/>
                </a:lnTo>
                <a:lnTo>
                  <a:pt x="2306647" y="3930"/>
                </a:lnTo>
                <a:lnTo>
                  <a:pt x="2354631" y="15487"/>
                </a:lnTo>
                <a:lnTo>
                  <a:pt x="2400098" y="34320"/>
                </a:lnTo>
                <a:lnTo>
                  <a:pt x="2442200" y="60078"/>
                </a:lnTo>
                <a:lnTo>
                  <a:pt x="2480090" y="92409"/>
                </a:lnTo>
                <a:lnTo>
                  <a:pt x="2512421" y="130299"/>
                </a:lnTo>
                <a:lnTo>
                  <a:pt x="2538179" y="172401"/>
                </a:lnTo>
                <a:lnTo>
                  <a:pt x="2557012" y="217868"/>
                </a:lnTo>
                <a:lnTo>
                  <a:pt x="2568569" y="265852"/>
                </a:lnTo>
                <a:lnTo>
                  <a:pt x="2572499" y="315506"/>
                </a:lnTo>
                <a:lnTo>
                  <a:pt x="2572499" y="1577493"/>
                </a:lnTo>
                <a:lnTo>
                  <a:pt x="2569079" y="1624116"/>
                </a:lnTo>
                <a:lnTo>
                  <a:pt x="2559141" y="1668616"/>
                </a:lnTo>
                <a:lnTo>
                  <a:pt x="2543176" y="1710503"/>
                </a:lnTo>
                <a:lnTo>
                  <a:pt x="2521669" y="1749290"/>
                </a:lnTo>
                <a:lnTo>
                  <a:pt x="2495111" y="1784489"/>
                </a:lnTo>
                <a:lnTo>
                  <a:pt x="2463988" y="1815611"/>
                </a:lnTo>
                <a:lnTo>
                  <a:pt x="2428790" y="1842169"/>
                </a:lnTo>
                <a:lnTo>
                  <a:pt x="2390003" y="1863676"/>
                </a:lnTo>
                <a:lnTo>
                  <a:pt x="2348116" y="1879641"/>
                </a:lnTo>
                <a:lnTo>
                  <a:pt x="2303616" y="1889579"/>
                </a:lnTo>
                <a:lnTo>
                  <a:pt x="2256993" y="1892999"/>
                </a:lnTo>
                <a:lnTo>
                  <a:pt x="315506" y="1892999"/>
                </a:lnTo>
                <a:lnTo>
                  <a:pt x="268883" y="1889579"/>
                </a:lnTo>
                <a:lnTo>
                  <a:pt x="224383" y="1879641"/>
                </a:lnTo>
                <a:lnTo>
                  <a:pt x="182496" y="1863676"/>
                </a:lnTo>
                <a:lnTo>
                  <a:pt x="143709" y="1842169"/>
                </a:lnTo>
                <a:lnTo>
                  <a:pt x="108510" y="1815611"/>
                </a:lnTo>
                <a:lnTo>
                  <a:pt x="77388" y="1784489"/>
                </a:lnTo>
                <a:lnTo>
                  <a:pt x="50830" y="1749290"/>
                </a:lnTo>
                <a:lnTo>
                  <a:pt x="29323" y="1710503"/>
                </a:lnTo>
                <a:lnTo>
                  <a:pt x="13358" y="1668616"/>
                </a:lnTo>
                <a:lnTo>
                  <a:pt x="3420" y="1624116"/>
                </a:lnTo>
                <a:lnTo>
                  <a:pt x="0" y="1577493"/>
                </a:lnTo>
                <a:lnTo>
                  <a:pt x="0" y="315506"/>
                </a:lnTo>
                <a:close/>
              </a:path>
            </a:pathLst>
          </a:custGeom>
          <a:ln w="9524">
            <a:solidFill>
              <a:srgbClr val="595959"/>
            </a:solidFill>
          </a:ln>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27" name="object 21">
            <a:extLst>
              <a:ext uri="{FF2B5EF4-FFF2-40B4-BE49-F238E27FC236}">
                <a16:creationId xmlns:a16="http://schemas.microsoft.com/office/drawing/2014/main" id="{44727F5E-A7E4-481A-8750-376612CB1EA7}"/>
              </a:ext>
            </a:extLst>
          </p:cNvPr>
          <p:cNvSpPr txBox="1"/>
          <p:nvPr/>
        </p:nvSpPr>
        <p:spPr>
          <a:xfrm>
            <a:off x="7727050" y="2358970"/>
            <a:ext cx="902969" cy="698076"/>
          </a:xfrm>
          <a:prstGeom prst="rect">
            <a:avLst/>
          </a:prstGeom>
          <a:solidFill>
            <a:srgbClr val="FFF1CC"/>
          </a:solidFill>
          <a:ln w="9524">
            <a:solidFill>
              <a:srgbClr val="595959"/>
            </a:solidFill>
          </a:ln>
        </p:spPr>
        <p:txBody>
          <a:bodyPr vert="horz" wrap="square" lIns="0" tIns="57150" rIns="0" bIns="0" rtlCol="0">
            <a:spAutoFit/>
          </a:bodyPr>
          <a:lstStyle/>
          <a:p>
            <a:pPr marL="85725" marR="147955">
              <a:lnSpc>
                <a:spcPts val="1650"/>
              </a:lnSpc>
              <a:spcBef>
                <a:spcPts val="450"/>
              </a:spcBef>
            </a:pPr>
            <a:r>
              <a:rPr sz="1400" spc="-5" dirty="0">
                <a:latin typeface="Corbel" panose="020B0503020204020204" pitchFamily="34" charset="0"/>
                <a:cs typeface="Arial" panose="020B0604020202020204" pitchFamily="34" charset="0"/>
              </a:rPr>
              <a:t>Data  Quality  Analysis</a:t>
            </a:r>
            <a:endParaRPr sz="1400" dirty="0">
              <a:latin typeface="Corbel" panose="020B0503020204020204" pitchFamily="34" charset="0"/>
              <a:cs typeface="Arial" panose="020B0604020202020204" pitchFamily="34" charset="0"/>
            </a:endParaRPr>
          </a:p>
        </p:txBody>
      </p:sp>
      <p:sp>
        <p:nvSpPr>
          <p:cNvPr id="28" name="object 22">
            <a:extLst>
              <a:ext uri="{FF2B5EF4-FFF2-40B4-BE49-F238E27FC236}">
                <a16:creationId xmlns:a16="http://schemas.microsoft.com/office/drawing/2014/main" id="{70E3194E-4242-4FEC-B27A-1ADB6E2169EB}"/>
              </a:ext>
            </a:extLst>
          </p:cNvPr>
          <p:cNvSpPr txBox="1"/>
          <p:nvPr/>
        </p:nvSpPr>
        <p:spPr>
          <a:xfrm>
            <a:off x="9040300" y="2358970"/>
            <a:ext cx="1237615" cy="698076"/>
          </a:xfrm>
          <a:prstGeom prst="rect">
            <a:avLst/>
          </a:prstGeom>
          <a:solidFill>
            <a:srgbClr val="FFF1CC"/>
          </a:solidFill>
          <a:ln w="9524">
            <a:solidFill>
              <a:srgbClr val="595959"/>
            </a:solidFill>
          </a:ln>
        </p:spPr>
        <p:txBody>
          <a:bodyPr vert="horz" wrap="square" lIns="0" tIns="57150" rIns="0" bIns="0" rtlCol="0">
            <a:spAutoFit/>
          </a:bodyPr>
          <a:lstStyle/>
          <a:p>
            <a:pPr marL="85725" marR="175895">
              <a:lnSpc>
                <a:spcPts val="1650"/>
              </a:lnSpc>
              <a:spcBef>
                <a:spcPts val="450"/>
              </a:spcBef>
            </a:pPr>
            <a:r>
              <a:rPr sz="1400" spc="-5" dirty="0">
                <a:latin typeface="Corbel" panose="020B0503020204020204" pitchFamily="34" charset="0"/>
                <a:cs typeface="Arial" panose="020B0604020202020204" pitchFamily="34" charset="0"/>
              </a:rPr>
              <a:t>Reformating  </a:t>
            </a:r>
            <a:r>
              <a:rPr sz="1400" dirty="0">
                <a:latin typeface="Corbel" panose="020B0503020204020204" pitchFamily="34" charset="0"/>
                <a:cs typeface="Arial" panose="020B0604020202020204" pitchFamily="34" charset="0"/>
              </a:rPr>
              <a:t>&amp; </a:t>
            </a:r>
            <a:r>
              <a:rPr sz="1400" spc="-5" dirty="0">
                <a:latin typeface="Corbel" panose="020B0503020204020204" pitchFamily="34" charset="0"/>
                <a:cs typeface="Arial" panose="020B0604020202020204" pitchFamily="34" charset="0"/>
              </a:rPr>
              <a:t>Imputing  Data</a:t>
            </a:r>
            <a:endParaRPr sz="1400" dirty="0">
              <a:latin typeface="Corbel" panose="020B0503020204020204" pitchFamily="34" charset="0"/>
              <a:cs typeface="Arial" panose="020B0604020202020204" pitchFamily="34" charset="0"/>
            </a:endParaRPr>
          </a:p>
        </p:txBody>
      </p:sp>
      <p:sp>
        <p:nvSpPr>
          <p:cNvPr id="29" name="object 23">
            <a:extLst>
              <a:ext uri="{FF2B5EF4-FFF2-40B4-BE49-F238E27FC236}">
                <a16:creationId xmlns:a16="http://schemas.microsoft.com/office/drawing/2014/main" id="{06667ABD-06F9-47C0-BD6F-28E31B981FEE}"/>
              </a:ext>
            </a:extLst>
          </p:cNvPr>
          <p:cNvSpPr txBox="1"/>
          <p:nvPr/>
        </p:nvSpPr>
        <p:spPr>
          <a:xfrm>
            <a:off x="3464907" y="1590143"/>
            <a:ext cx="1101809" cy="289823"/>
          </a:xfrm>
          <a:prstGeom prst="rect">
            <a:avLst/>
          </a:prstGeom>
        </p:spPr>
        <p:txBody>
          <a:bodyPr vert="horz" wrap="square" lIns="0" tIns="12700" rIns="0" bIns="0" rtlCol="0">
            <a:spAutoFit/>
          </a:bodyPr>
          <a:lstStyle/>
          <a:p>
            <a:pPr marL="12700">
              <a:lnSpc>
                <a:spcPct val="100000"/>
              </a:lnSpc>
              <a:spcBef>
                <a:spcPts val="100"/>
              </a:spcBef>
            </a:pPr>
            <a:r>
              <a:rPr sz="1800" spc="-5" dirty="0">
                <a:latin typeface="Corbel" panose="020B0503020204020204" pitchFamily="34" charset="0"/>
                <a:cs typeface="Arial" panose="020B0604020202020204" pitchFamily="34" charset="0"/>
              </a:rPr>
              <a:t>Plan</a:t>
            </a:r>
            <a:endParaRPr sz="1800" dirty="0">
              <a:latin typeface="Corbel" panose="020B0503020204020204" pitchFamily="34" charset="0"/>
              <a:cs typeface="Arial" panose="020B0604020202020204" pitchFamily="34" charset="0"/>
            </a:endParaRPr>
          </a:p>
        </p:txBody>
      </p:sp>
      <p:sp>
        <p:nvSpPr>
          <p:cNvPr id="30" name="object 24">
            <a:extLst>
              <a:ext uri="{FF2B5EF4-FFF2-40B4-BE49-F238E27FC236}">
                <a16:creationId xmlns:a16="http://schemas.microsoft.com/office/drawing/2014/main" id="{16F43305-74F0-44BE-BC4C-B909EA8CBCA6}"/>
              </a:ext>
            </a:extLst>
          </p:cNvPr>
          <p:cNvSpPr txBox="1">
            <a:spLocks/>
          </p:cNvSpPr>
          <p:nvPr/>
        </p:nvSpPr>
        <p:spPr>
          <a:xfrm>
            <a:off x="2562556" y="1776492"/>
            <a:ext cx="7014291" cy="302647"/>
          </a:xfrm>
          <a:prstGeom prst="rect">
            <a:avLst/>
          </a:prstGeom>
          <a:noFill/>
          <a:ln>
            <a:noFill/>
          </a:ln>
        </p:spPr>
        <p:txBody>
          <a:bodyPr spcFirstLastPara="1" vert="horz" wrap="square" lIns="0" tIns="12700" rIns="0" bIns="0" rtlCol="0" anchor="ctr" anchorCtr="0">
            <a:sp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1800"/>
              <a:buFont typeface="Corbel"/>
              <a:buNone/>
              <a:defRPr sz="4400" b="0" i="0" u="none" strike="noStrike" cap="none">
                <a:solidFill>
                  <a:schemeClr val="dk1"/>
                </a:solidFill>
                <a:latin typeface="Corbel"/>
                <a:ea typeface="Corbel"/>
                <a:cs typeface="Corbel"/>
                <a:sym typeface="Corbe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5810250">
              <a:lnSpc>
                <a:spcPct val="100000"/>
              </a:lnSpc>
              <a:spcBef>
                <a:spcPts val="100"/>
              </a:spcBef>
            </a:pPr>
            <a:r>
              <a:rPr lang="fr-FR" sz="1800" spc="-5" dirty="0">
                <a:latin typeface="Corbel" panose="020B0503020204020204" pitchFamily="34" charset="0"/>
                <a:cs typeface="Arial" panose="020B0604020202020204" pitchFamily="34" charset="0"/>
              </a:rPr>
              <a:t>Clean</a:t>
            </a:r>
            <a:r>
              <a:rPr lang="fr-FR" sz="1800" spc="-75" dirty="0">
                <a:latin typeface="Corbel" panose="020B0503020204020204" pitchFamily="34" charset="0"/>
                <a:cs typeface="Arial" panose="020B0604020202020204" pitchFamily="34" charset="0"/>
              </a:rPr>
              <a:t> </a:t>
            </a:r>
            <a:r>
              <a:rPr lang="fr-FR" sz="1800" spc="-5" dirty="0">
                <a:latin typeface="Corbel" panose="020B0503020204020204" pitchFamily="34" charset="0"/>
                <a:cs typeface="Arial" panose="020B0604020202020204" pitchFamily="34" charset="0"/>
              </a:rPr>
              <a:t>Data</a:t>
            </a:r>
          </a:p>
        </p:txBody>
      </p:sp>
      <p:sp>
        <p:nvSpPr>
          <p:cNvPr id="31" name="object 25">
            <a:extLst>
              <a:ext uri="{FF2B5EF4-FFF2-40B4-BE49-F238E27FC236}">
                <a16:creationId xmlns:a16="http://schemas.microsoft.com/office/drawing/2014/main" id="{BD8B8700-2D4E-41E1-A69C-270A0B59400C}"/>
              </a:ext>
            </a:extLst>
          </p:cNvPr>
          <p:cNvSpPr/>
          <p:nvPr/>
        </p:nvSpPr>
        <p:spPr>
          <a:xfrm>
            <a:off x="8178249" y="2120845"/>
            <a:ext cx="1472565" cy="238125"/>
          </a:xfrm>
          <a:custGeom>
            <a:avLst/>
            <a:gdLst/>
            <a:ahLst/>
            <a:cxnLst/>
            <a:rect l="l" t="t" r="r" b="b"/>
            <a:pathLst>
              <a:path w="1472565" h="238125">
                <a:moveTo>
                  <a:pt x="0" y="238124"/>
                </a:moveTo>
                <a:lnTo>
                  <a:pt x="14768" y="196294"/>
                </a:lnTo>
                <a:lnTo>
                  <a:pt x="56664" y="155622"/>
                </a:lnTo>
                <a:lnTo>
                  <a:pt x="122068" y="117275"/>
                </a:lnTo>
                <a:lnTo>
                  <a:pt x="162456" y="99337"/>
                </a:lnTo>
                <a:lnTo>
                  <a:pt x="207366" y="82418"/>
                </a:lnTo>
                <a:lnTo>
                  <a:pt x="256344" y="66662"/>
                </a:lnTo>
                <a:lnTo>
                  <a:pt x="308939" y="52216"/>
                </a:lnTo>
                <a:lnTo>
                  <a:pt x="364699" y="39226"/>
                </a:lnTo>
                <a:lnTo>
                  <a:pt x="423171" y="27836"/>
                </a:lnTo>
                <a:lnTo>
                  <a:pt x="483904" y="18193"/>
                </a:lnTo>
                <a:lnTo>
                  <a:pt x="546446" y="10442"/>
                </a:lnTo>
                <a:lnTo>
                  <a:pt x="610343" y="4729"/>
                </a:lnTo>
                <a:lnTo>
                  <a:pt x="675145" y="1199"/>
                </a:lnTo>
                <a:lnTo>
                  <a:pt x="740399" y="0"/>
                </a:lnTo>
                <a:lnTo>
                  <a:pt x="795883" y="890"/>
                </a:lnTo>
                <a:lnTo>
                  <a:pt x="851089" y="3479"/>
                </a:lnTo>
                <a:lnTo>
                  <a:pt x="905740" y="7678"/>
                </a:lnTo>
                <a:lnTo>
                  <a:pt x="959558" y="13397"/>
                </a:lnTo>
                <a:lnTo>
                  <a:pt x="1012265" y="20547"/>
                </a:lnTo>
                <a:lnTo>
                  <a:pt x="1063584" y="29038"/>
                </a:lnTo>
                <a:lnTo>
                  <a:pt x="1113237" y="38781"/>
                </a:lnTo>
                <a:lnTo>
                  <a:pt x="1160947" y="49687"/>
                </a:lnTo>
                <a:lnTo>
                  <a:pt x="1206435" y="61666"/>
                </a:lnTo>
                <a:lnTo>
                  <a:pt x="1249424" y="74629"/>
                </a:lnTo>
                <a:lnTo>
                  <a:pt x="1299224" y="92081"/>
                </a:lnTo>
                <a:lnTo>
                  <a:pt x="1344144" y="110756"/>
                </a:lnTo>
                <a:lnTo>
                  <a:pt x="1383640" y="130480"/>
                </a:lnTo>
                <a:lnTo>
                  <a:pt x="1417171" y="151078"/>
                </a:lnTo>
                <a:lnTo>
                  <a:pt x="1455098" y="183233"/>
                </a:lnTo>
                <a:lnTo>
                  <a:pt x="1471343" y="205254"/>
                </a:lnTo>
                <a:lnTo>
                  <a:pt x="1472380" y="207186"/>
                </a:lnTo>
              </a:path>
            </a:pathLst>
          </a:custGeom>
          <a:ln w="9524">
            <a:solidFill>
              <a:srgbClr val="595959"/>
            </a:solidFill>
          </a:ln>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32" name="object 26">
            <a:extLst>
              <a:ext uri="{FF2B5EF4-FFF2-40B4-BE49-F238E27FC236}">
                <a16:creationId xmlns:a16="http://schemas.microsoft.com/office/drawing/2014/main" id="{B9198EBD-B2AD-45C4-9828-37A3AF959101}"/>
              </a:ext>
            </a:extLst>
          </p:cNvPr>
          <p:cNvSpPr/>
          <p:nvPr/>
        </p:nvSpPr>
        <p:spPr>
          <a:xfrm>
            <a:off x="9637518" y="2314919"/>
            <a:ext cx="20955" cy="31750"/>
          </a:xfrm>
          <a:custGeom>
            <a:avLst/>
            <a:gdLst/>
            <a:ahLst/>
            <a:cxnLst/>
            <a:rect l="l" t="t" r="r" b="b"/>
            <a:pathLst>
              <a:path w="20954" h="31750">
                <a:moveTo>
                  <a:pt x="17939" y="31197"/>
                </a:moveTo>
                <a:lnTo>
                  <a:pt x="0" y="5525"/>
                </a:lnTo>
                <a:lnTo>
                  <a:pt x="13111" y="13111"/>
                </a:lnTo>
                <a:lnTo>
                  <a:pt x="20698" y="0"/>
                </a:lnTo>
                <a:lnTo>
                  <a:pt x="17939" y="31197"/>
                </a:lnTo>
                <a:close/>
              </a:path>
            </a:pathLst>
          </a:custGeom>
          <a:solidFill>
            <a:srgbClr val="595959"/>
          </a:solidFill>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33" name="object 27">
            <a:extLst>
              <a:ext uri="{FF2B5EF4-FFF2-40B4-BE49-F238E27FC236}">
                <a16:creationId xmlns:a16="http://schemas.microsoft.com/office/drawing/2014/main" id="{2D75A6AB-842D-436F-A692-6C01D88C9120}"/>
              </a:ext>
            </a:extLst>
          </p:cNvPr>
          <p:cNvSpPr/>
          <p:nvPr/>
        </p:nvSpPr>
        <p:spPr>
          <a:xfrm>
            <a:off x="9637518" y="2314919"/>
            <a:ext cx="20955" cy="31750"/>
          </a:xfrm>
          <a:custGeom>
            <a:avLst/>
            <a:gdLst/>
            <a:ahLst/>
            <a:cxnLst/>
            <a:rect l="l" t="t" r="r" b="b"/>
            <a:pathLst>
              <a:path w="20954" h="31750">
                <a:moveTo>
                  <a:pt x="13111" y="13111"/>
                </a:moveTo>
                <a:lnTo>
                  <a:pt x="0" y="5525"/>
                </a:lnTo>
                <a:lnTo>
                  <a:pt x="17939" y="31197"/>
                </a:lnTo>
                <a:lnTo>
                  <a:pt x="20698" y="0"/>
                </a:lnTo>
                <a:lnTo>
                  <a:pt x="13111" y="13111"/>
                </a:lnTo>
                <a:close/>
              </a:path>
            </a:pathLst>
          </a:custGeom>
          <a:ln w="9524">
            <a:solidFill>
              <a:srgbClr val="595959"/>
            </a:solidFill>
          </a:ln>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34" name="object 28">
            <a:extLst>
              <a:ext uri="{FF2B5EF4-FFF2-40B4-BE49-F238E27FC236}">
                <a16:creationId xmlns:a16="http://schemas.microsoft.com/office/drawing/2014/main" id="{841F6F15-4245-4511-A5CF-F0D3ECA6D24C}"/>
              </a:ext>
            </a:extLst>
          </p:cNvPr>
          <p:cNvSpPr/>
          <p:nvPr/>
        </p:nvSpPr>
        <p:spPr>
          <a:xfrm>
            <a:off x="8186890" y="3095769"/>
            <a:ext cx="1472565" cy="238125"/>
          </a:xfrm>
          <a:custGeom>
            <a:avLst/>
            <a:gdLst/>
            <a:ahLst/>
            <a:cxnLst/>
            <a:rect l="l" t="t" r="r" b="b"/>
            <a:pathLst>
              <a:path w="1472565" h="238125">
                <a:moveTo>
                  <a:pt x="1472009" y="0"/>
                </a:moveTo>
                <a:lnTo>
                  <a:pt x="1457243" y="41825"/>
                </a:lnTo>
                <a:lnTo>
                  <a:pt x="1415356" y="82483"/>
                </a:lnTo>
                <a:lnTo>
                  <a:pt x="1349965" y="120813"/>
                </a:lnTo>
                <a:lnTo>
                  <a:pt x="1309585" y="138742"/>
                </a:lnTo>
                <a:lnTo>
                  <a:pt x="1264685" y="155653"/>
                </a:lnTo>
                <a:lnTo>
                  <a:pt x="1215716" y="171402"/>
                </a:lnTo>
                <a:lnTo>
                  <a:pt x="1163132" y="185844"/>
                </a:lnTo>
                <a:lnTo>
                  <a:pt x="1107384" y="198832"/>
                </a:lnTo>
                <a:lnTo>
                  <a:pt x="1048923" y="210222"/>
                </a:lnTo>
                <a:lnTo>
                  <a:pt x="988202" y="219869"/>
                </a:lnTo>
                <a:lnTo>
                  <a:pt x="925673" y="227628"/>
                </a:lnTo>
                <a:lnTo>
                  <a:pt x="861789" y="233354"/>
                </a:lnTo>
                <a:lnTo>
                  <a:pt x="797000" y="236901"/>
                </a:lnTo>
                <a:lnTo>
                  <a:pt x="731759" y="238124"/>
                </a:lnTo>
                <a:lnTo>
                  <a:pt x="676287" y="237259"/>
                </a:lnTo>
                <a:lnTo>
                  <a:pt x="621092" y="234699"/>
                </a:lnTo>
                <a:lnTo>
                  <a:pt x="566452" y="230533"/>
                </a:lnTo>
                <a:lnTo>
                  <a:pt x="512645" y="224852"/>
                </a:lnTo>
                <a:lnTo>
                  <a:pt x="459948" y="217744"/>
                </a:lnTo>
                <a:lnTo>
                  <a:pt x="408640" y="209298"/>
                </a:lnTo>
                <a:lnTo>
                  <a:pt x="358997" y="199604"/>
                </a:lnTo>
                <a:lnTo>
                  <a:pt x="311297" y="188752"/>
                </a:lnTo>
                <a:lnTo>
                  <a:pt x="265818" y="176829"/>
                </a:lnTo>
                <a:lnTo>
                  <a:pt x="222837" y="163926"/>
                </a:lnTo>
                <a:lnTo>
                  <a:pt x="173047" y="146554"/>
                </a:lnTo>
                <a:lnTo>
                  <a:pt x="128137" y="127964"/>
                </a:lnTo>
                <a:lnTo>
                  <a:pt x="88649" y="108330"/>
                </a:lnTo>
                <a:lnTo>
                  <a:pt x="55124" y="87826"/>
                </a:lnTo>
                <a:lnTo>
                  <a:pt x="17206" y="55821"/>
                </a:lnTo>
                <a:lnTo>
                  <a:pt x="963" y="33905"/>
                </a:lnTo>
                <a:lnTo>
                  <a:pt x="0" y="32119"/>
                </a:lnTo>
              </a:path>
            </a:pathLst>
          </a:custGeom>
          <a:ln w="9524">
            <a:solidFill>
              <a:srgbClr val="595959"/>
            </a:solidFill>
          </a:ln>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35" name="object 29">
            <a:extLst>
              <a:ext uri="{FF2B5EF4-FFF2-40B4-BE49-F238E27FC236}">
                <a16:creationId xmlns:a16="http://schemas.microsoft.com/office/drawing/2014/main" id="{76B98A07-2BD0-4339-9A98-8C920AB114F0}"/>
              </a:ext>
            </a:extLst>
          </p:cNvPr>
          <p:cNvSpPr/>
          <p:nvPr/>
        </p:nvSpPr>
        <p:spPr>
          <a:xfrm>
            <a:off x="8179334" y="3109815"/>
            <a:ext cx="20955" cy="31750"/>
          </a:xfrm>
          <a:custGeom>
            <a:avLst/>
            <a:gdLst/>
            <a:ahLst/>
            <a:cxnLst/>
            <a:rect l="l" t="t" r="r" b="b"/>
            <a:pathLst>
              <a:path w="20954" h="31750">
                <a:moveTo>
                  <a:pt x="0" y="31203"/>
                </a:moveTo>
                <a:lnTo>
                  <a:pt x="2687" y="0"/>
                </a:lnTo>
                <a:lnTo>
                  <a:pt x="20685" y="25630"/>
                </a:lnTo>
                <a:lnTo>
                  <a:pt x="7555" y="18073"/>
                </a:lnTo>
                <a:lnTo>
                  <a:pt x="0" y="31203"/>
                </a:lnTo>
                <a:close/>
              </a:path>
            </a:pathLst>
          </a:custGeom>
          <a:solidFill>
            <a:srgbClr val="595959"/>
          </a:solidFill>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36" name="object 30">
            <a:extLst>
              <a:ext uri="{FF2B5EF4-FFF2-40B4-BE49-F238E27FC236}">
                <a16:creationId xmlns:a16="http://schemas.microsoft.com/office/drawing/2014/main" id="{BF34E5CE-57EA-4809-933E-F5471CFD7757}"/>
              </a:ext>
            </a:extLst>
          </p:cNvPr>
          <p:cNvSpPr/>
          <p:nvPr/>
        </p:nvSpPr>
        <p:spPr>
          <a:xfrm>
            <a:off x="8179334" y="3109815"/>
            <a:ext cx="20955" cy="31750"/>
          </a:xfrm>
          <a:custGeom>
            <a:avLst/>
            <a:gdLst/>
            <a:ahLst/>
            <a:cxnLst/>
            <a:rect l="l" t="t" r="r" b="b"/>
            <a:pathLst>
              <a:path w="20954" h="31750">
                <a:moveTo>
                  <a:pt x="7555" y="18073"/>
                </a:moveTo>
                <a:lnTo>
                  <a:pt x="20685" y="25630"/>
                </a:lnTo>
                <a:lnTo>
                  <a:pt x="2687" y="0"/>
                </a:lnTo>
                <a:lnTo>
                  <a:pt x="0" y="31203"/>
                </a:lnTo>
                <a:lnTo>
                  <a:pt x="7555" y="18073"/>
                </a:lnTo>
                <a:close/>
              </a:path>
            </a:pathLst>
          </a:custGeom>
          <a:ln w="9524">
            <a:solidFill>
              <a:srgbClr val="595959"/>
            </a:solidFill>
          </a:ln>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37" name="object 31">
            <a:extLst>
              <a:ext uri="{FF2B5EF4-FFF2-40B4-BE49-F238E27FC236}">
                <a16:creationId xmlns:a16="http://schemas.microsoft.com/office/drawing/2014/main" id="{7689B5CE-0107-444B-8057-A5EBC5B05322}"/>
              </a:ext>
            </a:extLst>
          </p:cNvPr>
          <p:cNvSpPr/>
          <p:nvPr/>
        </p:nvSpPr>
        <p:spPr>
          <a:xfrm>
            <a:off x="2483474" y="2805644"/>
            <a:ext cx="427355" cy="10795"/>
          </a:xfrm>
          <a:custGeom>
            <a:avLst/>
            <a:gdLst/>
            <a:ahLst/>
            <a:cxnLst/>
            <a:rect l="l" t="t" r="r" b="b"/>
            <a:pathLst>
              <a:path w="427355" h="10794">
                <a:moveTo>
                  <a:pt x="0" y="0"/>
                </a:moveTo>
                <a:lnTo>
                  <a:pt x="427067" y="10584"/>
                </a:lnTo>
              </a:path>
            </a:pathLst>
          </a:custGeom>
          <a:ln w="9524">
            <a:solidFill>
              <a:srgbClr val="595959"/>
            </a:solidFill>
          </a:ln>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38" name="object 32">
            <a:extLst>
              <a:ext uri="{FF2B5EF4-FFF2-40B4-BE49-F238E27FC236}">
                <a16:creationId xmlns:a16="http://schemas.microsoft.com/office/drawing/2014/main" id="{908147C9-EEB4-447C-964B-7046B54E88BE}"/>
              </a:ext>
            </a:extLst>
          </p:cNvPr>
          <p:cNvSpPr/>
          <p:nvPr/>
        </p:nvSpPr>
        <p:spPr>
          <a:xfrm>
            <a:off x="2910152" y="2800501"/>
            <a:ext cx="43815" cy="31750"/>
          </a:xfrm>
          <a:custGeom>
            <a:avLst/>
            <a:gdLst/>
            <a:ahLst/>
            <a:cxnLst/>
            <a:rect l="l" t="t" r="r" b="b"/>
            <a:pathLst>
              <a:path w="43815" h="31750">
                <a:moveTo>
                  <a:pt x="0" y="31455"/>
                </a:moveTo>
                <a:lnTo>
                  <a:pt x="779" y="0"/>
                </a:lnTo>
                <a:lnTo>
                  <a:pt x="43601" y="16798"/>
                </a:lnTo>
                <a:lnTo>
                  <a:pt x="0" y="31455"/>
                </a:lnTo>
                <a:close/>
              </a:path>
            </a:pathLst>
          </a:custGeom>
          <a:solidFill>
            <a:srgbClr val="595959"/>
          </a:solidFill>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39" name="object 33">
            <a:extLst>
              <a:ext uri="{FF2B5EF4-FFF2-40B4-BE49-F238E27FC236}">
                <a16:creationId xmlns:a16="http://schemas.microsoft.com/office/drawing/2014/main" id="{D8993F36-9618-4823-9798-7FBE576EBCCE}"/>
              </a:ext>
            </a:extLst>
          </p:cNvPr>
          <p:cNvSpPr/>
          <p:nvPr/>
        </p:nvSpPr>
        <p:spPr>
          <a:xfrm>
            <a:off x="2910152" y="2800501"/>
            <a:ext cx="43815" cy="31750"/>
          </a:xfrm>
          <a:custGeom>
            <a:avLst/>
            <a:gdLst/>
            <a:ahLst/>
            <a:cxnLst/>
            <a:rect l="l" t="t" r="r" b="b"/>
            <a:pathLst>
              <a:path w="43815" h="31750">
                <a:moveTo>
                  <a:pt x="0" y="31455"/>
                </a:moveTo>
                <a:lnTo>
                  <a:pt x="43601" y="16798"/>
                </a:lnTo>
                <a:lnTo>
                  <a:pt x="779" y="0"/>
                </a:lnTo>
                <a:lnTo>
                  <a:pt x="0" y="31455"/>
                </a:lnTo>
                <a:close/>
              </a:path>
            </a:pathLst>
          </a:custGeom>
          <a:ln w="9524">
            <a:solidFill>
              <a:srgbClr val="595959"/>
            </a:solidFill>
          </a:ln>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40" name="object 34">
            <a:extLst>
              <a:ext uri="{FF2B5EF4-FFF2-40B4-BE49-F238E27FC236}">
                <a16:creationId xmlns:a16="http://schemas.microsoft.com/office/drawing/2014/main" id="{E0CB2FF9-316F-409E-BB0F-E25D345111C1}"/>
              </a:ext>
            </a:extLst>
          </p:cNvPr>
          <p:cNvSpPr/>
          <p:nvPr/>
        </p:nvSpPr>
        <p:spPr>
          <a:xfrm>
            <a:off x="4623699" y="2817495"/>
            <a:ext cx="845819" cy="25400"/>
          </a:xfrm>
          <a:custGeom>
            <a:avLst/>
            <a:gdLst/>
            <a:ahLst/>
            <a:cxnLst/>
            <a:rect l="l" t="t" r="r" b="b"/>
            <a:pathLst>
              <a:path w="845820" h="25400">
                <a:moveTo>
                  <a:pt x="0" y="0"/>
                </a:moveTo>
                <a:lnTo>
                  <a:pt x="845275" y="25290"/>
                </a:lnTo>
              </a:path>
            </a:pathLst>
          </a:custGeom>
          <a:ln w="9524">
            <a:solidFill>
              <a:srgbClr val="595959"/>
            </a:solidFill>
          </a:ln>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41" name="object 35">
            <a:extLst>
              <a:ext uri="{FF2B5EF4-FFF2-40B4-BE49-F238E27FC236}">
                <a16:creationId xmlns:a16="http://schemas.microsoft.com/office/drawing/2014/main" id="{3CD2E223-4E78-4D59-B3E1-A9FD5E7C504A}"/>
              </a:ext>
            </a:extLst>
          </p:cNvPr>
          <p:cNvSpPr/>
          <p:nvPr/>
        </p:nvSpPr>
        <p:spPr>
          <a:xfrm>
            <a:off x="5468504" y="2827060"/>
            <a:ext cx="43815" cy="31750"/>
          </a:xfrm>
          <a:custGeom>
            <a:avLst/>
            <a:gdLst/>
            <a:ahLst/>
            <a:cxnLst/>
            <a:rect l="l" t="t" r="r" b="b"/>
            <a:pathLst>
              <a:path w="43814" h="31750">
                <a:moveTo>
                  <a:pt x="0" y="31451"/>
                </a:moveTo>
                <a:lnTo>
                  <a:pt x="940" y="0"/>
                </a:lnTo>
                <a:lnTo>
                  <a:pt x="43676" y="17018"/>
                </a:lnTo>
                <a:lnTo>
                  <a:pt x="0" y="31451"/>
                </a:lnTo>
                <a:close/>
              </a:path>
            </a:pathLst>
          </a:custGeom>
          <a:solidFill>
            <a:srgbClr val="595959"/>
          </a:solidFill>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42" name="object 36">
            <a:extLst>
              <a:ext uri="{FF2B5EF4-FFF2-40B4-BE49-F238E27FC236}">
                <a16:creationId xmlns:a16="http://schemas.microsoft.com/office/drawing/2014/main" id="{37519E12-D745-4CC7-817D-B57D1E52C7E9}"/>
              </a:ext>
            </a:extLst>
          </p:cNvPr>
          <p:cNvSpPr/>
          <p:nvPr/>
        </p:nvSpPr>
        <p:spPr>
          <a:xfrm>
            <a:off x="5468504" y="2827060"/>
            <a:ext cx="43815" cy="31750"/>
          </a:xfrm>
          <a:custGeom>
            <a:avLst/>
            <a:gdLst/>
            <a:ahLst/>
            <a:cxnLst/>
            <a:rect l="l" t="t" r="r" b="b"/>
            <a:pathLst>
              <a:path w="43814" h="31750">
                <a:moveTo>
                  <a:pt x="0" y="31451"/>
                </a:moveTo>
                <a:lnTo>
                  <a:pt x="43676" y="17018"/>
                </a:lnTo>
                <a:lnTo>
                  <a:pt x="940" y="0"/>
                </a:lnTo>
                <a:lnTo>
                  <a:pt x="0" y="31451"/>
                </a:lnTo>
                <a:close/>
              </a:path>
            </a:pathLst>
          </a:custGeom>
          <a:ln w="9524">
            <a:solidFill>
              <a:srgbClr val="595959"/>
            </a:solidFill>
          </a:ln>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43" name="object 37">
            <a:extLst>
              <a:ext uri="{FF2B5EF4-FFF2-40B4-BE49-F238E27FC236}">
                <a16:creationId xmlns:a16="http://schemas.microsoft.com/office/drawing/2014/main" id="{A7631835-ED28-491F-A1F3-74CDEF8DBE22}"/>
              </a:ext>
            </a:extLst>
          </p:cNvPr>
          <p:cNvSpPr/>
          <p:nvPr/>
        </p:nvSpPr>
        <p:spPr>
          <a:xfrm>
            <a:off x="7458568" y="2826968"/>
            <a:ext cx="43815" cy="31750"/>
          </a:xfrm>
          <a:custGeom>
            <a:avLst/>
            <a:gdLst/>
            <a:ahLst/>
            <a:cxnLst/>
            <a:rect l="l" t="t" r="r" b="b"/>
            <a:pathLst>
              <a:path w="43814" h="31750">
                <a:moveTo>
                  <a:pt x="114" y="31465"/>
                </a:moveTo>
                <a:lnTo>
                  <a:pt x="0" y="0"/>
                </a:lnTo>
                <a:lnTo>
                  <a:pt x="43282" y="15576"/>
                </a:lnTo>
                <a:lnTo>
                  <a:pt x="114" y="31465"/>
                </a:lnTo>
                <a:close/>
              </a:path>
            </a:pathLst>
          </a:custGeom>
          <a:solidFill>
            <a:srgbClr val="595959"/>
          </a:solidFill>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44" name="object 38">
            <a:extLst>
              <a:ext uri="{FF2B5EF4-FFF2-40B4-BE49-F238E27FC236}">
                <a16:creationId xmlns:a16="http://schemas.microsoft.com/office/drawing/2014/main" id="{0311DBD4-DA89-4899-A34F-1E9EBF6DE948}"/>
              </a:ext>
            </a:extLst>
          </p:cNvPr>
          <p:cNvSpPr/>
          <p:nvPr/>
        </p:nvSpPr>
        <p:spPr>
          <a:xfrm>
            <a:off x="7458568" y="2826968"/>
            <a:ext cx="43815" cy="31750"/>
          </a:xfrm>
          <a:custGeom>
            <a:avLst/>
            <a:gdLst/>
            <a:ahLst/>
            <a:cxnLst/>
            <a:rect l="l" t="t" r="r" b="b"/>
            <a:pathLst>
              <a:path w="43814" h="31750">
                <a:moveTo>
                  <a:pt x="114" y="31465"/>
                </a:moveTo>
                <a:lnTo>
                  <a:pt x="43282" y="15576"/>
                </a:lnTo>
                <a:lnTo>
                  <a:pt x="0" y="0"/>
                </a:lnTo>
                <a:lnTo>
                  <a:pt x="114" y="31465"/>
                </a:lnTo>
                <a:close/>
              </a:path>
            </a:pathLst>
          </a:custGeom>
          <a:ln w="9524">
            <a:solidFill>
              <a:srgbClr val="595959"/>
            </a:solidFill>
          </a:ln>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45" name="object 39">
            <a:extLst>
              <a:ext uri="{FF2B5EF4-FFF2-40B4-BE49-F238E27FC236}">
                <a16:creationId xmlns:a16="http://schemas.microsoft.com/office/drawing/2014/main" id="{2F889E1A-00D5-4034-83AF-77C05CCB41E5}"/>
              </a:ext>
            </a:extLst>
          </p:cNvPr>
          <p:cNvSpPr txBox="1"/>
          <p:nvPr/>
        </p:nvSpPr>
        <p:spPr>
          <a:xfrm>
            <a:off x="7885250" y="3537333"/>
            <a:ext cx="567690" cy="228268"/>
          </a:xfrm>
          <a:prstGeom prst="rect">
            <a:avLst/>
          </a:prstGeom>
        </p:spPr>
        <p:txBody>
          <a:bodyPr vert="horz" wrap="square" lIns="0" tIns="12700" rIns="0" bIns="0" rtlCol="0">
            <a:spAutoFit/>
          </a:bodyPr>
          <a:lstStyle/>
          <a:p>
            <a:pPr marL="12700">
              <a:lnSpc>
                <a:spcPct val="100000"/>
              </a:lnSpc>
              <a:spcBef>
                <a:spcPts val="100"/>
              </a:spcBef>
            </a:pPr>
            <a:r>
              <a:rPr sz="1400" i="1" u="heavy" spc="-5" dirty="0">
                <a:uFill>
                  <a:solidFill>
                    <a:srgbClr val="000000"/>
                  </a:solidFill>
                </a:uFill>
                <a:latin typeface="Corbel" panose="020B0503020204020204" pitchFamily="34" charset="0"/>
                <a:cs typeface="Arial" panose="020B0604020202020204" pitchFamily="34" charset="0"/>
              </a:rPr>
              <a:t>Scripts</a:t>
            </a:r>
            <a:endParaRPr sz="1400" dirty="0">
              <a:latin typeface="Corbel" panose="020B0503020204020204" pitchFamily="34" charset="0"/>
              <a:cs typeface="Arial" panose="020B0604020202020204" pitchFamily="34" charset="0"/>
            </a:endParaRPr>
          </a:p>
        </p:txBody>
      </p:sp>
      <p:sp>
        <p:nvSpPr>
          <p:cNvPr id="46" name="object 40">
            <a:extLst>
              <a:ext uri="{FF2B5EF4-FFF2-40B4-BE49-F238E27FC236}">
                <a16:creationId xmlns:a16="http://schemas.microsoft.com/office/drawing/2014/main" id="{F3D5F9A3-6056-480F-8302-0BDFCF2C608A}"/>
              </a:ext>
            </a:extLst>
          </p:cNvPr>
          <p:cNvSpPr/>
          <p:nvPr/>
        </p:nvSpPr>
        <p:spPr>
          <a:xfrm>
            <a:off x="6385200" y="5751595"/>
            <a:ext cx="635500" cy="398399"/>
          </a:xfrm>
          <a:prstGeom prst="rect">
            <a:avLst/>
          </a:prstGeom>
          <a:blipFill>
            <a:blip r:embed="rId3" cstate="print"/>
            <a:stretch>
              <a:fillRect/>
            </a:stretch>
          </a:blipFill>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47" name="object 41">
            <a:extLst>
              <a:ext uri="{FF2B5EF4-FFF2-40B4-BE49-F238E27FC236}">
                <a16:creationId xmlns:a16="http://schemas.microsoft.com/office/drawing/2014/main" id="{84BB2844-5BC9-493D-B17D-6F1A91471203}"/>
              </a:ext>
            </a:extLst>
          </p:cNvPr>
          <p:cNvSpPr/>
          <p:nvPr/>
        </p:nvSpPr>
        <p:spPr>
          <a:xfrm>
            <a:off x="9424875" y="3386234"/>
            <a:ext cx="750599" cy="410754"/>
          </a:xfrm>
          <a:prstGeom prst="rect">
            <a:avLst/>
          </a:prstGeom>
          <a:blipFill>
            <a:blip r:embed="rId3" cstate="print"/>
            <a:stretch>
              <a:fillRect/>
            </a:stretch>
          </a:blipFill>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48" name="object 42">
            <a:extLst>
              <a:ext uri="{FF2B5EF4-FFF2-40B4-BE49-F238E27FC236}">
                <a16:creationId xmlns:a16="http://schemas.microsoft.com/office/drawing/2014/main" id="{997D253E-1682-4A1C-8689-32FA03E6A563}"/>
              </a:ext>
            </a:extLst>
          </p:cNvPr>
          <p:cNvSpPr txBox="1"/>
          <p:nvPr/>
        </p:nvSpPr>
        <p:spPr>
          <a:xfrm>
            <a:off x="3760849" y="4990595"/>
            <a:ext cx="948690" cy="482120"/>
          </a:xfrm>
          <a:prstGeom prst="rect">
            <a:avLst/>
          </a:prstGeom>
          <a:solidFill>
            <a:srgbClr val="FFF1CC"/>
          </a:solidFill>
          <a:ln w="9524">
            <a:solidFill>
              <a:srgbClr val="595959"/>
            </a:solidFill>
          </a:ln>
        </p:spPr>
        <p:txBody>
          <a:bodyPr vert="horz" wrap="square" lIns="0" tIns="52705" rIns="0" bIns="0" rtlCol="0">
            <a:spAutoFit/>
          </a:bodyPr>
          <a:lstStyle/>
          <a:p>
            <a:pPr marL="85725" marR="125095">
              <a:lnSpc>
                <a:spcPts val="1650"/>
              </a:lnSpc>
              <a:spcBef>
                <a:spcPts val="415"/>
              </a:spcBef>
            </a:pPr>
            <a:r>
              <a:rPr sz="1400" spc="-5" dirty="0">
                <a:latin typeface="Corbel" panose="020B0503020204020204" pitchFamily="34" charset="0"/>
                <a:cs typeface="Arial" panose="020B0604020202020204" pitchFamily="34" charset="0"/>
              </a:rPr>
              <a:t>Feature  Selection</a:t>
            </a:r>
            <a:endParaRPr sz="1400" dirty="0">
              <a:latin typeface="Corbel" panose="020B0503020204020204" pitchFamily="34" charset="0"/>
              <a:cs typeface="Arial" panose="020B0604020202020204" pitchFamily="34" charset="0"/>
            </a:endParaRPr>
          </a:p>
        </p:txBody>
      </p:sp>
      <p:sp>
        <p:nvSpPr>
          <p:cNvPr id="49" name="object 43">
            <a:extLst>
              <a:ext uri="{FF2B5EF4-FFF2-40B4-BE49-F238E27FC236}">
                <a16:creationId xmlns:a16="http://schemas.microsoft.com/office/drawing/2014/main" id="{F909DD0D-D19D-48E4-B9C2-CFF773FD65EA}"/>
              </a:ext>
            </a:extLst>
          </p:cNvPr>
          <p:cNvSpPr txBox="1"/>
          <p:nvPr/>
        </p:nvSpPr>
        <p:spPr>
          <a:xfrm>
            <a:off x="4830024" y="4990595"/>
            <a:ext cx="1021715" cy="482120"/>
          </a:xfrm>
          <a:prstGeom prst="rect">
            <a:avLst/>
          </a:prstGeom>
          <a:solidFill>
            <a:srgbClr val="FFF1CC"/>
          </a:solidFill>
          <a:ln w="9524">
            <a:solidFill>
              <a:srgbClr val="595959"/>
            </a:solidFill>
          </a:ln>
        </p:spPr>
        <p:txBody>
          <a:bodyPr vert="horz" wrap="square" lIns="0" tIns="52705" rIns="0" bIns="0" rtlCol="0">
            <a:spAutoFit/>
          </a:bodyPr>
          <a:lstStyle/>
          <a:p>
            <a:pPr marL="85725" marR="198120">
              <a:lnSpc>
                <a:spcPts val="1650"/>
              </a:lnSpc>
              <a:spcBef>
                <a:spcPts val="415"/>
              </a:spcBef>
            </a:pPr>
            <a:r>
              <a:rPr sz="1400" dirty="0">
                <a:latin typeface="Corbel" panose="020B0503020204020204" pitchFamily="34" charset="0"/>
                <a:cs typeface="Arial" panose="020B0604020202020204" pitchFamily="34" charset="0"/>
              </a:rPr>
              <a:t>Model  </a:t>
            </a:r>
            <a:r>
              <a:rPr sz="1400" spc="-5" dirty="0">
                <a:latin typeface="Corbel" panose="020B0503020204020204" pitchFamily="34" charset="0"/>
                <a:cs typeface="Arial" panose="020B0604020202020204" pitchFamily="34" charset="0"/>
              </a:rPr>
              <a:t>Selection</a:t>
            </a:r>
            <a:endParaRPr sz="1400" dirty="0">
              <a:latin typeface="Corbel" panose="020B0503020204020204" pitchFamily="34" charset="0"/>
              <a:cs typeface="Arial" panose="020B0604020202020204" pitchFamily="34" charset="0"/>
            </a:endParaRPr>
          </a:p>
        </p:txBody>
      </p:sp>
      <p:sp>
        <p:nvSpPr>
          <p:cNvPr id="50" name="object 44">
            <a:extLst>
              <a:ext uri="{FF2B5EF4-FFF2-40B4-BE49-F238E27FC236}">
                <a16:creationId xmlns:a16="http://schemas.microsoft.com/office/drawing/2014/main" id="{A62DFD67-1705-4710-9BF1-98C31028BB2D}"/>
              </a:ext>
            </a:extLst>
          </p:cNvPr>
          <p:cNvSpPr txBox="1"/>
          <p:nvPr/>
        </p:nvSpPr>
        <p:spPr>
          <a:xfrm>
            <a:off x="6067099" y="4990595"/>
            <a:ext cx="1021715" cy="482120"/>
          </a:xfrm>
          <a:prstGeom prst="rect">
            <a:avLst/>
          </a:prstGeom>
          <a:solidFill>
            <a:srgbClr val="FFF1CC"/>
          </a:solidFill>
          <a:ln w="9524">
            <a:solidFill>
              <a:srgbClr val="595959"/>
            </a:solidFill>
          </a:ln>
        </p:spPr>
        <p:txBody>
          <a:bodyPr vert="horz" wrap="square" lIns="0" tIns="52705" rIns="0" bIns="0" rtlCol="0">
            <a:spAutoFit/>
          </a:bodyPr>
          <a:lstStyle/>
          <a:p>
            <a:pPr marL="85725" marR="99060">
              <a:lnSpc>
                <a:spcPts val="1650"/>
              </a:lnSpc>
              <a:spcBef>
                <a:spcPts val="415"/>
              </a:spcBef>
            </a:pPr>
            <a:r>
              <a:rPr sz="1400" spc="-5" dirty="0">
                <a:latin typeface="Corbel" panose="020B0503020204020204" pitchFamily="34" charset="0"/>
                <a:cs typeface="Arial" panose="020B0604020202020204" pitchFamily="34" charset="0"/>
              </a:rPr>
              <a:t>Results  Evaluation</a:t>
            </a:r>
            <a:endParaRPr sz="1400" dirty="0">
              <a:latin typeface="Corbel" panose="020B0503020204020204" pitchFamily="34" charset="0"/>
              <a:cs typeface="Arial" panose="020B0604020202020204" pitchFamily="34" charset="0"/>
            </a:endParaRPr>
          </a:p>
        </p:txBody>
      </p:sp>
      <p:sp>
        <p:nvSpPr>
          <p:cNvPr id="51" name="object 45">
            <a:extLst>
              <a:ext uri="{FF2B5EF4-FFF2-40B4-BE49-F238E27FC236}">
                <a16:creationId xmlns:a16="http://schemas.microsoft.com/office/drawing/2014/main" id="{B2981AB3-1730-4ED8-BA8C-84F1E048E74B}"/>
              </a:ext>
            </a:extLst>
          </p:cNvPr>
          <p:cNvSpPr/>
          <p:nvPr/>
        </p:nvSpPr>
        <p:spPr>
          <a:xfrm>
            <a:off x="4235000" y="4752470"/>
            <a:ext cx="1099820" cy="238125"/>
          </a:xfrm>
          <a:custGeom>
            <a:avLst/>
            <a:gdLst/>
            <a:ahLst/>
            <a:cxnLst/>
            <a:rect l="l" t="t" r="r" b="b"/>
            <a:pathLst>
              <a:path w="1099820" h="238125">
                <a:moveTo>
                  <a:pt x="0" y="238124"/>
                </a:moveTo>
                <a:lnTo>
                  <a:pt x="16119" y="187441"/>
                </a:lnTo>
                <a:lnTo>
                  <a:pt x="61254" y="138835"/>
                </a:lnTo>
                <a:lnTo>
                  <a:pt x="93191" y="115963"/>
                </a:lnTo>
                <a:lnTo>
                  <a:pt x="130568" y="94393"/>
                </a:lnTo>
                <a:lnTo>
                  <a:pt x="172781" y="74385"/>
                </a:lnTo>
                <a:lnTo>
                  <a:pt x="219225" y="56202"/>
                </a:lnTo>
                <a:lnTo>
                  <a:pt x="269296" y="40102"/>
                </a:lnTo>
                <a:lnTo>
                  <a:pt x="322390" y="26348"/>
                </a:lnTo>
                <a:lnTo>
                  <a:pt x="377902" y="15200"/>
                </a:lnTo>
                <a:lnTo>
                  <a:pt x="435227" y="6918"/>
                </a:lnTo>
                <a:lnTo>
                  <a:pt x="493761" y="1765"/>
                </a:lnTo>
                <a:lnTo>
                  <a:pt x="552899" y="0"/>
                </a:lnTo>
                <a:lnTo>
                  <a:pt x="604666" y="1381"/>
                </a:lnTo>
                <a:lnTo>
                  <a:pt x="656028" y="5383"/>
                </a:lnTo>
                <a:lnTo>
                  <a:pt x="706580" y="11830"/>
                </a:lnTo>
                <a:lnTo>
                  <a:pt x="755917" y="20547"/>
                </a:lnTo>
                <a:lnTo>
                  <a:pt x="803635" y="31360"/>
                </a:lnTo>
                <a:lnTo>
                  <a:pt x="849327" y="44094"/>
                </a:lnTo>
                <a:lnTo>
                  <a:pt x="892590" y="58575"/>
                </a:lnTo>
                <a:lnTo>
                  <a:pt x="933018" y="74629"/>
                </a:lnTo>
                <a:lnTo>
                  <a:pt x="970207" y="92081"/>
                </a:lnTo>
                <a:lnTo>
                  <a:pt x="1003751" y="110756"/>
                </a:lnTo>
                <a:lnTo>
                  <a:pt x="1058284" y="151078"/>
                </a:lnTo>
                <a:lnTo>
                  <a:pt x="1086606" y="183233"/>
                </a:lnTo>
                <a:lnTo>
                  <a:pt x="1098738" y="205254"/>
                </a:lnTo>
                <a:lnTo>
                  <a:pt x="1099329" y="206729"/>
                </a:lnTo>
              </a:path>
            </a:pathLst>
          </a:custGeom>
          <a:ln w="9524">
            <a:solidFill>
              <a:srgbClr val="595959"/>
            </a:solidFill>
          </a:ln>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52" name="object 46">
            <a:extLst>
              <a:ext uri="{FF2B5EF4-FFF2-40B4-BE49-F238E27FC236}">
                <a16:creationId xmlns:a16="http://schemas.microsoft.com/office/drawing/2014/main" id="{E1035F35-5BAB-4022-B11A-1870EDCBD927}"/>
              </a:ext>
            </a:extLst>
          </p:cNvPr>
          <p:cNvSpPr/>
          <p:nvPr/>
        </p:nvSpPr>
        <p:spPr>
          <a:xfrm>
            <a:off x="5321707" y="4946577"/>
            <a:ext cx="21590" cy="31115"/>
          </a:xfrm>
          <a:custGeom>
            <a:avLst/>
            <a:gdLst/>
            <a:ahLst/>
            <a:cxnLst/>
            <a:rect l="l" t="t" r="r" b="b"/>
            <a:pathLst>
              <a:path w="21589" h="31114">
                <a:moveTo>
                  <a:pt x="16332" y="30968"/>
                </a:moveTo>
                <a:lnTo>
                  <a:pt x="0" y="4246"/>
                </a:lnTo>
                <a:lnTo>
                  <a:pt x="12622" y="12622"/>
                </a:lnTo>
                <a:lnTo>
                  <a:pt x="20998" y="0"/>
                </a:lnTo>
                <a:lnTo>
                  <a:pt x="16332" y="30968"/>
                </a:lnTo>
                <a:close/>
              </a:path>
            </a:pathLst>
          </a:custGeom>
          <a:solidFill>
            <a:srgbClr val="595959"/>
          </a:solidFill>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53" name="object 47">
            <a:extLst>
              <a:ext uri="{FF2B5EF4-FFF2-40B4-BE49-F238E27FC236}">
                <a16:creationId xmlns:a16="http://schemas.microsoft.com/office/drawing/2014/main" id="{EAD4F31E-C2C2-452C-825E-9068D1B5F831}"/>
              </a:ext>
            </a:extLst>
          </p:cNvPr>
          <p:cNvSpPr/>
          <p:nvPr/>
        </p:nvSpPr>
        <p:spPr>
          <a:xfrm>
            <a:off x="5321707" y="4946577"/>
            <a:ext cx="21590" cy="31115"/>
          </a:xfrm>
          <a:custGeom>
            <a:avLst/>
            <a:gdLst/>
            <a:ahLst/>
            <a:cxnLst/>
            <a:rect l="l" t="t" r="r" b="b"/>
            <a:pathLst>
              <a:path w="21589" h="31114">
                <a:moveTo>
                  <a:pt x="12622" y="12622"/>
                </a:moveTo>
                <a:lnTo>
                  <a:pt x="0" y="4246"/>
                </a:lnTo>
                <a:lnTo>
                  <a:pt x="16332" y="30968"/>
                </a:lnTo>
                <a:lnTo>
                  <a:pt x="20998" y="0"/>
                </a:lnTo>
                <a:lnTo>
                  <a:pt x="12622" y="12622"/>
                </a:lnTo>
                <a:close/>
              </a:path>
            </a:pathLst>
          </a:custGeom>
          <a:ln w="9524">
            <a:solidFill>
              <a:srgbClr val="595959"/>
            </a:solidFill>
          </a:ln>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54" name="object 48">
            <a:extLst>
              <a:ext uri="{FF2B5EF4-FFF2-40B4-BE49-F238E27FC236}">
                <a16:creationId xmlns:a16="http://schemas.microsoft.com/office/drawing/2014/main" id="{28E172F1-8411-40B7-9B05-FB8F1394D1C8}"/>
              </a:ext>
            </a:extLst>
          </p:cNvPr>
          <p:cNvSpPr/>
          <p:nvPr/>
        </p:nvSpPr>
        <p:spPr>
          <a:xfrm>
            <a:off x="5340775" y="4752470"/>
            <a:ext cx="1230630" cy="238125"/>
          </a:xfrm>
          <a:custGeom>
            <a:avLst/>
            <a:gdLst/>
            <a:ahLst/>
            <a:cxnLst/>
            <a:rect l="l" t="t" r="r" b="b"/>
            <a:pathLst>
              <a:path w="1230629" h="238125">
                <a:moveTo>
                  <a:pt x="0" y="238124"/>
                </a:moveTo>
                <a:lnTo>
                  <a:pt x="15762" y="190778"/>
                </a:lnTo>
                <a:lnTo>
                  <a:pt x="60118" y="145121"/>
                </a:lnTo>
                <a:lnTo>
                  <a:pt x="91644" y="123455"/>
                </a:lnTo>
                <a:lnTo>
                  <a:pt x="128668" y="102848"/>
                </a:lnTo>
                <a:lnTo>
                  <a:pt x="170641" y="83511"/>
                </a:lnTo>
                <a:lnTo>
                  <a:pt x="217014" y="65657"/>
                </a:lnTo>
                <a:lnTo>
                  <a:pt x="267235" y="49497"/>
                </a:lnTo>
                <a:lnTo>
                  <a:pt x="320755" y="35244"/>
                </a:lnTo>
                <a:lnTo>
                  <a:pt x="377025" y="23109"/>
                </a:lnTo>
                <a:lnTo>
                  <a:pt x="435494" y="13306"/>
                </a:lnTo>
                <a:lnTo>
                  <a:pt x="495613" y="6045"/>
                </a:lnTo>
                <a:lnTo>
                  <a:pt x="556831" y="1539"/>
                </a:lnTo>
                <a:lnTo>
                  <a:pt x="618599" y="0"/>
                </a:lnTo>
                <a:lnTo>
                  <a:pt x="670096" y="1095"/>
                </a:lnTo>
                <a:lnTo>
                  <a:pt x="721275" y="4276"/>
                </a:lnTo>
                <a:lnTo>
                  <a:pt x="771818" y="9420"/>
                </a:lnTo>
                <a:lnTo>
                  <a:pt x="821405" y="16403"/>
                </a:lnTo>
                <a:lnTo>
                  <a:pt x="869720" y="25104"/>
                </a:lnTo>
                <a:lnTo>
                  <a:pt x="916444" y="35399"/>
                </a:lnTo>
                <a:lnTo>
                  <a:pt x="961258" y="47167"/>
                </a:lnTo>
                <a:lnTo>
                  <a:pt x="1003846" y="60285"/>
                </a:lnTo>
                <a:lnTo>
                  <a:pt x="1043887" y="74629"/>
                </a:lnTo>
                <a:lnTo>
                  <a:pt x="1085495" y="92081"/>
                </a:lnTo>
                <a:lnTo>
                  <a:pt x="1123024" y="110756"/>
                </a:lnTo>
                <a:lnTo>
                  <a:pt x="1156023" y="130480"/>
                </a:lnTo>
                <a:lnTo>
                  <a:pt x="1196036" y="161651"/>
                </a:lnTo>
                <a:lnTo>
                  <a:pt x="1223305" y="194200"/>
                </a:lnTo>
                <a:lnTo>
                  <a:pt x="1229299" y="205254"/>
                </a:lnTo>
                <a:lnTo>
                  <a:pt x="1230027" y="206879"/>
                </a:lnTo>
              </a:path>
            </a:pathLst>
          </a:custGeom>
          <a:ln w="9524">
            <a:solidFill>
              <a:srgbClr val="595959"/>
            </a:solidFill>
          </a:ln>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55" name="object 49">
            <a:extLst>
              <a:ext uri="{FF2B5EF4-FFF2-40B4-BE49-F238E27FC236}">
                <a16:creationId xmlns:a16="http://schemas.microsoft.com/office/drawing/2014/main" id="{309889A6-BB9B-4E9A-ADE2-8BC8CE4C0740}"/>
              </a:ext>
            </a:extLst>
          </p:cNvPr>
          <p:cNvSpPr/>
          <p:nvPr/>
        </p:nvSpPr>
        <p:spPr>
          <a:xfrm>
            <a:off x="6557999" y="4946546"/>
            <a:ext cx="20955" cy="31115"/>
          </a:xfrm>
          <a:custGeom>
            <a:avLst/>
            <a:gdLst/>
            <a:ahLst/>
            <a:cxnLst/>
            <a:rect l="l" t="t" r="r" b="b"/>
            <a:pathLst>
              <a:path w="20954" h="31114">
                <a:moveTo>
                  <a:pt x="16915" y="31064"/>
                </a:moveTo>
                <a:lnTo>
                  <a:pt x="0" y="4706"/>
                </a:lnTo>
                <a:lnTo>
                  <a:pt x="12803" y="12803"/>
                </a:lnTo>
                <a:lnTo>
                  <a:pt x="20899" y="0"/>
                </a:lnTo>
                <a:lnTo>
                  <a:pt x="16915" y="31064"/>
                </a:lnTo>
                <a:close/>
              </a:path>
            </a:pathLst>
          </a:custGeom>
          <a:solidFill>
            <a:srgbClr val="595959"/>
          </a:solidFill>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56" name="object 50">
            <a:extLst>
              <a:ext uri="{FF2B5EF4-FFF2-40B4-BE49-F238E27FC236}">
                <a16:creationId xmlns:a16="http://schemas.microsoft.com/office/drawing/2014/main" id="{A98E9414-3164-4C0D-A3B6-BD80C78BE7B2}"/>
              </a:ext>
            </a:extLst>
          </p:cNvPr>
          <p:cNvSpPr/>
          <p:nvPr/>
        </p:nvSpPr>
        <p:spPr>
          <a:xfrm>
            <a:off x="6557999" y="4946546"/>
            <a:ext cx="20955" cy="31115"/>
          </a:xfrm>
          <a:custGeom>
            <a:avLst/>
            <a:gdLst/>
            <a:ahLst/>
            <a:cxnLst/>
            <a:rect l="l" t="t" r="r" b="b"/>
            <a:pathLst>
              <a:path w="20954" h="31114">
                <a:moveTo>
                  <a:pt x="12803" y="12803"/>
                </a:moveTo>
                <a:lnTo>
                  <a:pt x="0" y="4706"/>
                </a:lnTo>
                <a:lnTo>
                  <a:pt x="16915" y="31064"/>
                </a:lnTo>
                <a:lnTo>
                  <a:pt x="20899" y="0"/>
                </a:lnTo>
                <a:lnTo>
                  <a:pt x="12803" y="12803"/>
                </a:lnTo>
                <a:close/>
              </a:path>
            </a:pathLst>
          </a:custGeom>
          <a:ln w="9524">
            <a:solidFill>
              <a:srgbClr val="595959"/>
            </a:solidFill>
          </a:ln>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57" name="object 51">
            <a:extLst>
              <a:ext uri="{FF2B5EF4-FFF2-40B4-BE49-F238E27FC236}">
                <a16:creationId xmlns:a16="http://schemas.microsoft.com/office/drawing/2014/main" id="{F2F0C759-0CD7-4693-A46E-600DAF666F0E}"/>
              </a:ext>
            </a:extLst>
          </p:cNvPr>
          <p:cNvSpPr/>
          <p:nvPr/>
        </p:nvSpPr>
        <p:spPr>
          <a:xfrm>
            <a:off x="5347885" y="5509594"/>
            <a:ext cx="1229995" cy="238125"/>
          </a:xfrm>
          <a:custGeom>
            <a:avLst/>
            <a:gdLst/>
            <a:ahLst/>
            <a:cxnLst/>
            <a:rect l="l" t="t" r="r" b="b"/>
            <a:pathLst>
              <a:path w="1229995" h="238125">
                <a:moveTo>
                  <a:pt x="1229963" y="0"/>
                </a:moveTo>
                <a:lnTo>
                  <a:pt x="1214201" y="47339"/>
                </a:lnTo>
                <a:lnTo>
                  <a:pt x="1169845" y="92980"/>
                </a:lnTo>
                <a:lnTo>
                  <a:pt x="1138319" y="114636"/>
                </a:lnTo>
                <a:lnTo>
                  <a:pt x="1101295" y="135233"/>
                </a:lnTo>
                <a:lnTo>
                  <a:pt x="1059322" y="154561"/>
                </a:lnTo>
                <a:lnTo>
                  <a:pt x="1012949" y="172407"/>
                </a:lnTo>
                <a:lnTo>
                  <a:pt x="962728" y="188562"/>
                </a:lnTo>
                <a:lnTo>
                  <a:pt x="909208" y="202813"/>
                </a:lnTo>
                <a:lnTo>
                  <a:pt x="852938" y="214950"/>
                </a:lnTo>
                <a:lnTo>
                  <a:pt x="794469" y="224761"/>
                </a:lnTo>
                <a:lnTo>
                  <a:pt x="734350" y="232034"/>
                </a:lnTo>
                <a:lnTo>
                  <a:pt x="673132" y="236559"/>
                </a:lnTo>
                <a:lnTo>
                  <a:pt x="611363" y="238124"/>
                </a:lnTo>
                <a:lnTo>
                  <a:pt x="559867" y="237056"/>
                </a:lnTo>
                <a:lnTo>
                  <a:pt x="508688" y="233909"/>
                </a:lnTo>
                <a:lnTo>
                  <a:pt x="458145" y="228804"/>
                </a:lnTo>
                <a:lnTo>
                  <a:pt x="408558" y="221864"/>
                </a:lnTo>
                <a:lnTo>
                  <a:pt x="360243" y="213211"/>
                </a:lnTo>
                <a:lnTo>
                  <a:pt x="313519" y="202969"/>
                </a:lnTo>
                <a:lnTo>
                  <a:pt x="268704" y="191259"/>
                </a:lnTo>
                <a:lnTo>
                  <a:pt x="226117" y="178204"/>
                </a:lnTo>
                <a:lnTo>
                  <a:pt x="186076" y="163926"/>
                </a:lnTo>
                <a:lnTo>
                  <a:pt x="144468" y="146554"/>
                </a:lnTo>
                <a:lnTo>
                  <a:pt x="106939" y="127964"/>
                </a:lnTo>
                <a:lnTo>
                  <a:pt x="73940" y="108330"/>
                </a:lnTo>
                <a:lnTo>
                  <a:pt x="33927" y="77302"/>
                </a:lnTo>
                <a:lnTo>
                  <a:pt x="6658" y="44906"/>
                </a:lnTo>
                <a:lnTo>
                  <a:pt x="664" y="33905"/>
                </a:lnTo>
                <a:lnTo>
                  <a:pt x="0" y="32430"/>
                </a:lnTo>
              </a:path>
            </a:pathLst>
          </a:custGeom>
          <a:ln w="9524">
            <a:solidFill>
              <a:srgbClr val="595959"/>
            </a:solidFill>
          </a:ln>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58" name="object 52">
            <a:extLst>
              <a:ext uri="{FF2B5EF4-FFF2-40B4-BE49-F238E27FC236}">
                <a16:creationId xmlns:a16="http://schemas.microsoft.com/office/drawing/2014/main" id="{3101C221-6D73-4B83-BEED-A64485022E8A}"/>
              </a:ext>
            </a:extLst>
          </p:cNvPr>
          <p:cNvSpPr/>
          <p:nvPr/>
        </p:nvSpPr>
        <p:spPr>
          <a:xfrm>
            <a:off x="5339815" y="5523773"/>
            <a:ext cx="20955" cy="31115"/>
          </a:xfrm>
          <a:custGeom>
            <a:avLst/>
            <a:gdLst/>
            <a:ahLst/>
            <a:cxnLst/>
            <a:rect l="l" t="t" r="r" b="b"/>
            <a:pathLst>
              <a:path w="20954" h="31114">
                <a:moveTo>
                  <a:pt x="0" y="31072"/>
                </a:moveTo>
                <a:lnTo>
                  <a:pt x="3921" y="0"/>
                </a:lnTo>
                <a:lnTo>
                  <a:pt x="20890" y="26323"/>
                </a:lnTo>
                <a:lnTo>
                  <a:pt x="8070" y="18252"/>
                </a:lnTo>
                <a:lnTo>
                  <a:pt x="0" y="31072"/>
                </a:lnTo>
                <a:close/>
              </a:path>
            </a:pathLst>
          </a:custGeom>
          <a:solidFill>
            <a:srgbClr val="595959"/>
          </a:solidFill>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59" name="object 53">
            <a:extLst>
              <a:ext uri="{FF2B5EF4-FFF2-40B4-BE49-F238E27FC236}">
                <a16:creationId xmlns:a16="http://schemas.microsoft.com/office/drawing/2014/main" id="{F520521F-5C7F-4085-809D-920ECE4EE719}"/>
              </a:ext>
            </a:extLst>
          </p:cNvPr>
          <p:cNvSpPr/>
          <p:nvPr/>
        </p:nvSpPr>
        <p:spPr>
          <a:xfrm>
            <a:off x="5339815" y="5523773"/>
            <a:ext cx="20955" cy="31115"/>
          </a:xfrm>
          <a:custGeom>
            <a:avLst/>
            <a:gdLst/>
            <a:ahLst/>
            <a:cxnLst/>
            <a:rect l="l" t="t" r="r" b="b"/>
            <a:pathLst>
              <a:path w="20954" h="31114">
                <a:moveTo>
                  <a:pt x="8070" y="18252"/>
                </a:moveTo>
                <a:lnTo>
                  <a:pt x="20890" y="26323"/>
                </a:lnTo>
                <a:lnTo>
                  <a:pt x="3921" y="0"/>
                </a:lnTo>
                <a:lnTo>
                  <a:pt x="0" y="31072"/>
                </a:lnTo>
                <a:lnTo>
                  <a:pt x="8070" y="18252"/>
                </a:lnTo>
                <a:close/>
              </a:path>
            </a:pathLst>
          </a:custGeom>
          <a:ln w="9524">
            <a:solidFill>
              <a:srgbClr val="595959"/>
            </a:solidFill>
          </a:ln>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60" name="object 54">
            <a:extLst>
              <a:ext uri="{FF2B5EF4-FFF2-40B4-BE49-F238E27FC236}">
                <a16:creationId xmlns:a16="http://schemas.microsoft.com/office/drawing/2014/main" id="{57FFF95A-07C1-4343-857E-57C42CAF863A}"/>
              </a:ext>
            </a:extLst>
          </p:cNvPr>
          <p:cNvSpPr/>
          <p:nvPr/>
        </p:nvSpPr>
        <p:spPr>
          <a:xfrm>
            <a:off x="4247195" y="5509594"/>
            <a:ext cx="2331085" cy="238125"/>
          </a:xfrm>
          <a:custGeom>
            <a:avLst/>
            <a:gdLst/>
            <a:ahLst/>
            <a:cxnLst/>
            <a:rect l="l" t="t" r="r" b="b"/>
            <a:pathLst>
              <a:path w="2331085" h="238125">
                <a:moveTo>
                  <a:pt x="2330654" y="0"/>
                </a:moveTo>
                <a:lnTo>
                  <a:pt x="2308159" y="41028"/>
                </a:lnTo>
                <a:lnTo>
                  <a:pt x="2269833" y="67836"/>
                </a:lnTo>
                <a:lnTo>
                  <a:pt x="2214711" y="93830"/>
                </a:lnTo>
                <a:lnTo>
                  <a:pt x="2144391" y="118685"/>
                </a:lnTo>
                <a:lnTo>
                  <a:pt x="2104033" y="130585"/>
                </a:lnTo>
                <a:lnTo>
                  <a:pt x="2060475" y="142078"/>
                </a:lnTo>
                <a:lnTo>
                  <a:pt x="2013917" y="153124"/>
                </a:lnTo>
                <a:lnTo>
                  <a:pt x="1964560" y="163682"/>
                </a:lnTo>
                <a:lnTo>
                  <a:pt x="1912604" y="173713"/>
                </a:lnTo>
                <a:lnTo>
                  <a:pt x="1858248" y="183175"/>
                </a:lnTo>
                <a:lnTo>
                  <a:pt x="1801693" y="192027"/>
                </a:lnTo>
                <a:lnTo>
                  <a:pt x="1743138" y="200230"/>
                </a:lnTo>
                <a:lnTo>
                  <a:pt x="1682783" y="207743"/>
                </a:lnTo>
                <a:lnTo>
                  <a:pt x="1620829" y="214525"/>
                </a:lnTo>
                <a:lnTo>
                  <a:pt x="1557475" y="220535"/>
                </a:lnTo>
                <a:lnTo>
                  <a:pt x="1492921" y="225733"/>
                </a:lnTo>
                <a:lnTo>
                  <a:pt x="1427367" y="230079"/>
                </a:lnTo>
                <a:lnTo>
                  <a:pt x="1361014" y="233532"/>
                </a:lnTo>
                <a:lnTo>
                  <a:pt x="1294061" y="236050"/>
                </a:lnTo>
                <a:lnTo>
                  <a:pt x="1226707" y="237595"/>
                </a:lnTo>
                <a:lnTo>
                  <a:pt x="1159154" y="238124"/>
                </a:lnTo>
                <a:lnTo>
                  <a:pt x="1104258" y="237787"/>
                </a:lnTo>
                <a:lnTo>
                  <a:pt x="1049469" y="236774"/>
                </a:lnTo>
                <a:lnTo>
                  <a:pt x="994895" y="235108"/>
                </a:lnTo>
                <a:lnTo>
                  <a:pt x="940642" y="232811"/>
                </a:lnTo>
                <a:lnTo>
                  <a:pt x="886818" y="229904"/>
                </a:lnTo>
                <a:lnTo>
                  <a:pt x="833531" y="226410"/>
                </a:lnTo>
                <a:lnTo>
                  <a:pt x="780887" y="222349"/>
                </a:lnTo>
                <a:lnTo>
                  <a:pt x="728994" y="217744"/>
                </a:lnTo>
                <a:lnTo>
                  <a:pt x="677959" y="212616"/>
                </a:lnTo>
                <a:lnTo>
                  <a:pt x="627889" y="206988"/>
                </a:lnTo>
                <a:lnTo>
                  <a:pt x="578892" y="200881"/>
                </a:lnTo>
                <a:lnTo>
                  <a:pt x="531075" y="194317"/>
                </a:lnTo>
                <a:lnTo>
                  <a:pt x="484544" y="187318"/>
                </a:lnTo>
                <a:lnTo>
                  <a:pt x="439408" y="179905"/>
                </a:lnTo>
                <a:lnTo>
                  <a:pt x="395774" y="172101"/>
                </a:lnTo>
                <a:lnTo>
                  <a:pt x="353748" y="163926"/>
                </a:lnTo>
                <a:lnTo>
                  <a:pt x="290121" y="150132"/>
                </a:lnTo>
                <a:lnTo>
                  <a:pt x="231326" y="135535"/>
                </a:lnTo>
                <a:lnTo>
                  <a:pt x="177803" y="120226"/>
                </a:lnTo>
                <a:lnTo>
                  <a:pt x="129992" y="104293"/>
                </a:lnTo>
                <a:lnTo>
                  <a:pt x="88330" y="87826"/>
                </a:lnTo>
                <a:lnTo>
                  <a:pt x="45571" y="66627"/>
                </a:lnTo>
                <a:lnTo>
                  <a:pt x="13967" y="44906"/>
                </a:lnTo>
                <a:lnTo>
                  <a:pt x="2616" y="33905"/>
                </a:lnTo>
                <a:lnTo>
                  <a:pt x="1798" y="32985"/>
                </a:lnTo>
                <a:lnTo>
                  <a:pt x="1013" y="32065"/>
                </a:lnTo>
                <a:lnTo>
                  <a:pt x="260" y="31144"/>
                </a:lnTo>
                <a:lnTo>
                  <a:pt x="0" y="30818"/>
                </a:lnTo>
              </a:path>
            </a:pathLst>
          </a:custGeom>
          <a:ln w="9524">
            <a:solidFill>
              <a:srgbClr val="595959"/>
            </a:solidFill>
          </a:ln>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61" name="object 55">
            <a:extLst>
              <a:ext uri="{FF2B5EF4-FFF2-40B4-BE49-F238E27FC236}">
                <a16:creationId xmlns:a16="http://schemas.microsoft.com/office/drawing/2014/main" id="{5788775A-550E-4F86-A413-5EB49FE0DA67}"/>
              </a:ext>
            </a:extLst>
          </p:cNvPr>
          <p:cNvSpPr/>
          <p:nvPr/>
        </p:nvSpPr>
        <p:spPr>
          <a:xfrm>
            <a:off x="4240116" y="5523085"/>
            <a:ext cx="21590" cy="31750"/>
          </a:xfrm>
          <a:custGeom>
            <a:avLst/>
            <a:gdLst/>
            <a:ahLst/>
            <a:cxnLst/>
            <a:rect l="l" t="t" r="r" b="b"/>
            <a:pathLst>
              <a:path w="21589" h="31750">
                <a:moveTo>
                  <a:pt x="1213" y="31295"/>
                </a:moveTo>
                <a:lnTo>
                  <a:pt x="0" y="0"/>
                </a:lnTo>
                <a:lnTo>
                  <a:pt x="21046" y="23193"/>
                </a:lnTo>
                <a:lnTo>
                  <a:pt x="7078" y="17327"/>
                </a:lnTo>
                <a:lnTo>
                  <a:pt x="1213" y="31295"/>
                </a:lnTo>
                <a:close/>
              </a:path>
            </a:pathLst>
          </a:custGeom>
          <a:solidFill>
            <a:srgbClr val="595959"/>
          </a:solidFill>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62" name="object 56">
            <a:extLst>
              <a:ext uri="{FF2B5EF4-FFF2-40B4-BE49-F238E27FC236}">
                <a16:creationId xmlns:a16="http://schemas.microsoft.com/office/drawing/2014/main" id="{6714BA7D-7435-4225-9C7E-27A7F7EBA01A}"/>
              </a:ext>
            </a:extLst>
          </p:cNvPr>
          <p:cNvSpPr/>
          <p:nvPr/>
        </p:nvSpPr>
        <p:spPr>
          <a:xfrm>
            <a:off x="4240116" y="5523085"/>
            <a:ext cx="21590" cy="31750"/>
          </a:xfrm>
          <a:custGeom>
            <a:avLst/>
            <a:gdLst/>
            <a:ahLst/>
            <a:cxnLst/>
            <a:rect l="l" t="t" r="r" b="b"/>
            <a:pathLst>
              <a:path w="21589" h="31750">
                <a:moveTo>
                  <a:pt x="7078" y="17327"/>
                </a:moveTo>
                <a:lnTo>
                  <a:pt x="21046" y="23193"/>
                </a:lnTo>
                <a:lnTo>
                  <a:pt x="0" y="0"/>
                </a:lnTo>
                <a:lnTo>
                  <a:pt x="1213" y="31295"/>
                </a:lnTo>
                <a:lnTo>
                  <a:pt x="7078" y="17327"/>
                </a:lnTo>
                <a:close/>
              </a:path>
            </a:pathLst>
          </a:custGeom>
          <a:ln w="9524">
            <a:solidFill>
              <a:srgbClr val="595959"/>
            </a:solidFill>
          </a:ln>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63" name="object 57">
            <a:extLst>
              <a:ext uri="{FF2B5EF4-FFF2-40B4-BE49-F238E27FC236}">
                <a16:creationId xmlns:a16="http://schemas.microsoft.com/office/drawing/2014/main" id="{032DAF1E-4068-4890-89F5-B0A177108115}"/>
              </a:ext>
            </a:extLst>
          </p:cNvPr>
          <p:cNvSpPr/>
          <p:nvPr/>
        </p:nvSpPr>
        <p:spPr>
          <a:xfrm>
            <a:off x="2402081" y="3127194"/>
            <a:ext cx="3829050" cy="1268730"/>
          </a:xfrm>
          <a:custGeom>
            <a:avLst/>
            <a:gdLst/>
            <a:ahLst/>
            <a:cxnLst/>
            <a:rect l="l" t="t" r="r" b="b"/>
            <a:pathLst>
              <a:path w="3829050" h="1268730">
                <a:moveTo>
                  <a:pt x="3828493" y="0"/>
                </a:moveTo>
                <a:lnTo>
                  <a:pt x="3823358" y="52508"/>
                </a:lnTo>
                <a:lnTo>
                  <a:pt x="3808251" y="103283"/>
                </a:lnTo>
                <a:lnTo>
                  <a:pt x="3783614" y="152356"/>
                </a:lnTo>
                <a:lnTo>
                  <a:pt x="3749891" y="199759"/>
                </a:lnTo>
                <a:lnTo>
                  <a:pt x="3707524" y="245525"/>
                </a:lnTo>
                <a:lnTo>
                  <a:pt x="3656958" y="289686"/>
                </a:lnTo>
                <a:lnTo>
                  <a:pt x="3598634" y="332273"/>
                </a:lnTo>
                <a:lnTo>
                  <a:pt x="3532997" y="373319"/>
                </a:lnTo>
                <a:lnTo>
                  <a:pt x="3497575" y="393275"/>
                </a:lnTo>
                <a:lnTo>
                  <a:pt x="3460490" y="412857"/>
                </a:lnTo>
                <a:lnTo>
                  <a:pt x="3421799" y="432069"/>
                </a:lnTo>
                <a:lnTo>
                  <a:pt x="3381556" y="450916"/>
                </a:lnTo>
                <a:lnTo>
                  <a:pt x="3339817" y="469403"/>
                </a:lnTo>
                <a:lnTo>
                  <a:pt x="3296638" y="487531"/>
                </a:lnTo>
                <a:lnTo>
                  <a:pt x="3252074" y="505307"/>
                </a:lnTo>
                <a:lnTo>
                  <a:pt x="3206180" y="522733"/>
                </a:lnTo>
                <a:lnTo>
                  <a:pt x="3159011" y="539815"/>
                </a:lnTo>
                <a:lnTo>
                  <a:pt x="3110624" y="556555"/>
                </a:lnTo>
                <a:lnTo>
                  <a:pt x="3061073" y="572957"/>
                </a:lnTo>
                <a:lnTo>
                  <a:pt x="3010414" y="589027"/>
                </a:lnTo>
                <a:lnTo>
                  <a:pt x="2958702" y="604768"/>
                </a:lnTo>
                <a:lnTo>
                  <a:pt x="2905994" y="620183"/>
                </a:lnTo>
                <a:lnTo>
                  <a:pt x="2852343" y="635277"/>
                </a:lnTo>
                <a:lnTo>
                  <a:pt x="2797805" y="650054"/>
                </a:lnTo>
                <a:lnTo>
                  <a:pt x="2742437" y="664518"/>
                </a:lnTo>
                <a:lnTo>
                  <a:pt x="2686293" y="678673"/>
                </a:lnTo>
                <a:lnTo>
                  <a:pt x="2629428" y="692522"/>
                </a:lnTo>
                <a:lnTo>
                  <a:pt x="2571899" y="706071"/>
                </a:lnTo>
                <a:lnTo>
                  <a:pt x="2513761" y="719322"/>
                </a:lnTo>
                <a:lnTo>
                  <a:pt x="2455068" y="732281"/>
                </a:lnTo>
                <a:lnTo>
                  <a:pt x="2395876" y="744950"/>
                </a:lnTo>
                <a:lnTo>
                  <a:pt x="2336242" y="757334"/>
                </a:lnTo>
                <a:lnTo>
                  <a:pt x="2276219" y="769438"/>
                </a:lnTo>
                <a:lnTo>
                  <a:pt x="2215864" y="781264"/>
                </a:lnTo>
                <a:lnTo>
                  <a:pt x="2155233" y="792817"/>
                </a:lnTo>
                <a:lnTo>
                  <a:pt x="2094379" y="804101"/>
                </a:lnTo>
                <a:lnTo>
                  <a:pt x="2033359" y="815120"/>
                </a:lnTo>
                <a:lnTo>
                  <a:pt x="1972229" y="825878"/>
                </a:lnTo>
                <a:lnTo>
                  <a:pt x="1911043" y="836379"/>
                </a:lnTo>
                <a:lnTo>
                  <a:pt x="1855738" y="845654"/>
                </a:lnTo>
                <a:lnTo>
                  <a:pt x="1800475" y="854733"/>
                </a:lnTo>
                <a:lnTo>
                  <a:pt x="1745294" y="863628"/>
                </a:lnTo>
                <a:lnTo>
                  <a:pt x="1690235" y="872348"/>
                </a:lnTo>
                <a:lnTo>
                  <a:pt x="1635340" y="880905"/>
                </a:lnTo>
                <a:lnTo>
                  <a:pt x="1580649" y="889311"/>
                </a:lnTo>
                <a:lnTo>
                  <a:pt x="1526204" y="897575"/>
                </a:lnTo>
                <a:lnTo>
                  <a:pt x="1472045" y="905708"/>
                </a:lnTo>
                <a:lnTo>
                  <a:pt x="1418214" y="913723"/>
                </a:lnTo>
                <a:lnTo>
                  <a:pt x="1364751" y="921628"/>
                </a:lnTo>
                <a:lnTo>
                  <a:pt x="1311696" y="929437"/>
                </a:lnTo>
                <a:lnTo>
                  <a:pt x="1259092" y="937158"/>
                </a:lnTo>
                <a:lnTo>
                  <a:pt x="1206979" y="944804"/>
                </a:lnTo>
                <a:lnTo>
                  <a:pt x="1155398" y="952385"/>
                </a:lnTo>
                <a:lnTo>
                  <a:pt x="1104389" y="959912"/>
                </a:lnTo>
                <a:lnTo>
                  <a:pt x="1053994" y="967396"/>
                </a:lnTo>
                <a:lnTo>
                  <a:pt x="1004254" y="974848"/>
                </a:lnTo>
                <a:lnTo>
                  <a:pt x="955209" y="982279"/>
                </a:lnTo>
                <a:lnTo>
                  <a:pt x="906900" y="989699"/>
                </a:lnTo>
                <a:lnTo>
                  <a:pt x="859369" y="997120"/>
                </a:lnTo>
                <a:lnTo>
                  <a:pt x="812656" y="1004552"/>
                </a:lnTo>
                <a:lnTo>
                  <a:pt x="766802" y="1012007"/>
                </a:lnTo>
                <a:lnTo>
                  <a:pt x="721848" y="1019496"/>
                </a:lnTo>
                <a:lnTo>
                  <a:pt x="677835" y="1027028"/>
                </a:lnTo>
                <a:lnTo>
                  <a:pt x="634804" y="1034616"/>
                </a:lnTo>
                <a:lnTo>
                  <a:pt x="592796" y="1042270"/>
                </a:lnTo>
                <a:lnTo>
                  <a:pt x="534006" y="1053464"/>
                </a:lnTo>
                <a:lnTo>
                  <a:pt x="477558" y="1064852"/>
                </a:lnTo>
                <a:lnTo>
                  <a:pt x="423576" y="1076466"/>
                </a:lnTo>
                <a:lnTo>
                  <a:pt x="372184" y="1088339"/>
                </a:lnTo>
                <a:lnTo>
                  <a:pt x="323504" y="1100505"/>
                </a:lnTo>
                <a:lnTo>
                  <a:pt x="277659" y="1112995"/>
                </a:lnTo>
                <a:lnTo>
                  <a:pt x="234774" y="1125844"/>
                </a:lnTo>
                <a:lnTo>
                  <a:pt x="194971" y="1139083"/>
                </a:lnTo>
                <a:lnTo>
                  <a:pt x="158374" y="1152745"/>
                </a:lnTo>
                <a:lnTo>
                  <a:pt x="121187" y="1168664"/>
                </a:lnTo>
                <a:lnTo>
                  <a:pt x="60155" y="1202420"/>
                </a:lnTo>
                <a:lnTo>
                  <a:pt x="26746" y="1229602"/>
                </a:lnTo>
                <a:lnTo>
                  <a:pt x="3687" y="1260219"/>
                </a:lnTo>
                <a:lnTo>
                  <a:pt x="884" y="1266093"/>
                </a:lnTo>
                <a:lnTo>
                  <a:pt x="0" y="1268191"/>
                </a:lnTo>
              </a:path>
            </a:pathLst>
          </a:custGeom>
          <a:ln w="9524">
            <a:solidFill>
              <a:srgbClr val="595959"/>
            </a:solidFill>
          </a:ln>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64" name="object 58">
            <a:extLst>
              <a:ext uri="{FF2B5EF4-FFF2-40B4-BE49-F238E27FC236}">
                <a16:creationId xmlns:a16="http://schemas.microsoft.com/office/drawing/2014/main" id="{9BC6A1B3-9A31-4669-8706-6E817547CA9E}"/>
              </a:ext>
            </a:extLst>
          </p:cNvPr>
          <p:cNvSpPr/>
          <p:nvPr/>
        </p:nvSpPr>
        <p:spPr>
          <a:xfrm>
            <a:off x="2393680" y="4382781"/>
            <a:ext cx="21590" cy="31115"/>
          </a:xfrm>
          <a:custGeom>
            <a:avLst/>
            <a:gdLst/>
            <a:ahLst/>
            <a:cxnLst/>
            <a:rect l="l" t="t" r="r" b="b"/>
            <a:pathLst>
              <a:path w="21590" h="31114">
                <a:moveTo>
                  <a:pt x="4727" y="30960"/>
                </a:moveTo>
                <a:lnTo>
                  <a:pt x="0" y="0"/>
                </a:lnTo>
                <a:lnTo>
                  <a:pt x="8400" y="12605"/>
                </a:lnTo>
                <a:lnTo>
                  <a:pt x="21006" y="4204"/>
                </a:lnTo>
                <a:lnTo>
                  <a:pt x="4727" y="30960"/>
                </a:lnTo>
                <a:close/>
              </a:path>
            </a:pathLst>
          </a:custGeom>
          <a:solidFill>
            <a:srgbClr val="595959"/>
          </a:solidFill>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65" name="object 59">
            <a:extLst>
              <a:ext uri="{FF2B5EF4-FFF2-40B4-BE49-F238E27FC236}">
                <a16:creationId xmlns:a16="http://schemas.microsoft.com/office/drawing/2014/main" id="{2A45AF3A-677B-4ED7-9E54-B8AC10977BBE}"/>
              </a:ext>
            </a:extLst>
          </p:cNvPr>
          <p:cNvSpPr/>
          <p:nvPr/>
        </p:nvSpPr>
        <p:spPr>
          <a:xfrm>
            <a:off x="2393680" y="4382781"/>
            <a:ext cx="21590" cy="31115"/>
          </a:xfrm>
          <a:custGeom>
            <a:avLst/>
            <a:gdLst/>
            <a:ahLst/>
            <a:cxnLst/>
            <a:rect l="l" t="t" r="r" b="b"/>
            <a:pathLst>
              <a:path w="21590" h="31114">
                <a:moveTo>
                  <a:pt x="8400" y="12605"/>
                </a:moveTo>
                <a:lnTo>
                  <a:pt x="0" y="0"/>
                </a:lnTo>
                <a:lnTo>
                  <a:pt x="4727" y="30960"/>
                </a:lnTo>
                <a:lnTo>
                  <a:pt x="21006" y="4204"/>
                </a:lnTo>
                <a:lnTo>
                  <a:pt x="8400" y="12605"/>
                </a:lnTo>
                <a:close/>
              </a:path>
            </a:pathLst>
          </a:custGeom>
          <a:ln w="9524">
            <a:solidFill>
              <a:srgbClr val="595959"/>
            </a:solidFill>
          </a:ln>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66" name="object 60">
            <a:extLst>
              <a:ext uri="{FF2B5EF4-FFF2-40B4-BE49-F238E27FC236}">
                <a16:creationId xmlns:a16="http://schemas.microsoft.com/office/drawing/2014/main" id="{9D1B264E-2309-44EA-9AB2-9B103228C9F7}"/>
              </a:ext>
            </a:extLst>
          </p:cNvPr>
          <p:cNvSpPr/>
          <p:nvPr/>
        </p:nvSpPr>
        <p:spPr>
          <a:xfrm>
            <a:off x="2401854" y="3681619"/>
            <a:ext cx="5140960" cy="714375"/>
          </a:xfrm>
          <a:custGeom>
            <a:avLst/>
            <a:gdLst/>
            <a:ahLst/>
            <a:cxnLst/>
            <a:rect l="l" t="t" r="r" b="b"/>
            <a:pathLst>
              <a:path w="5140960" h="714375">
                <a:moveTo>
                  <a:pt x="5140820" y="0"/>
                </a:moveTo>
                <a:lnTo>
                  <a:pt x="5085673" y="56"/>
                </a:lnTo>
                <a:lnTo>
                  <a:pt x="5030532" y="227"/>
                </a:lnTo>
                <a:lnTo>
                  <a:pt x="4975403" y="510"/>
                </a:lnTo>
                <a:lnTo>
                  <a:pt x="4920290" y="904"/>
                </a:lnTo>
                <a:lnTo>
                  <a:pt x="4865199" y="1409"/>
                </a:lnTo>
                <a:lnTo>
                  <a:pt x="4810137" y="2025"/>
                </a:lnTo>
                <a:lnTo>
                  <a:pt x="4755109" y="2750"/>
                </a:lnTo>
                <a:lnTo>
                  <a:pt x="4700120" y="3583"/>
                </a:lnTo>
                <a:lnTo>
                  <a:pt x="4645176" y="4524"/>
                </a:lnTo>
                <a:lnTo>
                  <a:pt x="4590283" y="5571"/>
                </a:lnTo>
                <a:lnTo>
                  <a:pt x="4535446" y="6725"/>
                </a:lnTo>
                <a:lnTo>
                  <a:pt x="4480670" y="7984"/>
                </a:lnTo>
                <a:lnTo>
                  <a:pt x="4425963" y="9347"/>
                </a:lnTo>
                <a:lnTo>
                  <a:pt x="4371328" y="10814"/>
                </a:lnTo>
                <a:lnTo>
                  <a:pt x="4316773" y="12383"/>
                </a:lnTo>
                <a:lnTo>
                  <a:pt x="4262301" y="14054"/>
                </a:lnTo>
                <a:lnTo>
                  <a:pt x="4207920" y="15827"/>
                </a:lnTo>
                <a:lnTo>
                  <a:pt x="4153634" y="17700"/>
                </a:lnTo>
                <a:lnTo>
                  <a:pt x="4099450" y="19672"/>
                </a:lnTo>
                <a:lnTo>
                  <a:pt x="4045373" y="21743"/>
                </a:lnTo>
                <a:lnTo>
                  <a:pt x="3991408" y="23912"/>
                </a:lnTo>
                <a:lnTo>
                  <a:pt x="3937561" y="26178"/>
                </a:lnTo>
                <a:lnTo>
                  <a:pt x="3883838" y="28540"/>
                </a:lnTo>
                <a:lnTo>
                  <a:pt x="3830245" y="30997"/>
                </a:lnTo>
                <a:lnTo>
                  <a:pt x="3776787" y="33549"/>
                </a:lnTo>
                <a:lnTo>
                  <a:pt x="3723469" y="36195"/>
                </a:lnTo>
                <a:lnTo>
                  <a:pt x="3670298" y="38933"/>
                </a:lnTo>
                <a:lnTo>
                  <a:pt x="3617278" y="41764"/>
                </a:lnTo>
                <a:lnTo>
                  <a:pt x="3564416" y="44686"/>
                </a:lnTo>
                <a:lnTo>
                  <a:pt x="3511718" y="47699"/>
                </a:lnTo>
                <a:lnTo>
                  <a:pt x="3459188" y="50802"/>
                </a:lnTo>
                <a:lnTo>
                  <a:pt x="3406832" y="53993"/>
                </a:lnTo>
                <a:lnTo>
                  <a:pt x="3354657" y="57272"/>
                </a:lnTo>
                <a:lnTo>
                  <a:pt x="3302667" y="60639"/>
                </a:lnTo>
                <a:lnTo>
                  <a:pt x="3250869" y="64092"/>
                </a:lnTo>
                <a:lnTo>
                  <a:pt x="3199268" y="67630"/>
                </a:lnTo>
                <a:lnTo>
                  <a:pt x="3147869" y="71254"/>
                </a:lnTo>
                <a:lnTo>
                  <a:pt x="3096678" y="74961"/>
                </a:lnTo>
                <a:lnTo>
                  <a:pt x="3045701" y="78752"/>
                </a:lnTo>
                <a:lnTo>
                  <a:pt x="2994944" y="82625"/>
                </a:lnTo>
                <a:lnTo>
                  <a:pt x="2944412" y="86579"/>
                </a:lnTo>
                <a:lnTo>
                  <a:pt x="2894111" y="90614"/>
                </a:lnTo>
                <a:lnTo>
                  <a:pt x="2844045" y="94729"/>
                </a:lnTo>
                <a:lnTo>
                  <a:pt x="2794222" y="98923"/>
                </a:lnTo>
                <a:lnTo>
                  <a:pt x="2744647" y="103196"/>
                </a:lnTo>
                <a:lnTo>
                  <a:pt x="2695324" y="107546"/>
                </a:lnTo>
                <a:lnTo>
                  <a:pt x="2646261" y="111972"/>
                </a:lnTo>
                <a:lnTo>
                  <a:pt x="2597462" y="116475"/>
                </a:lnTo>
                <a:lnTo>
                  <a:pt x="2548933" y="121052"/>
                </a:lnTo>
                <a:lnTo>
                  <a:pt x="2500680" y="125704"/>
                </a:lnTo>
                <a:lnTo>
                  <a:pt x="2452708" y="130429"/>
                </a:lnTo>
                <a:lnTo>
                  <a:pt x="2405024" y="135226"/>
                </a:lnTo>
                <a:lnTo>
                  <a:pt x="2357631" y="140096"/>
                </a:lnTo>
                <a:lnTo>
                  <a:pt x="2310537" y="145036"/>
                </a:lnTo>
                <a:lnTo>
                  <a:pt x="2263747" y="150046"/>
                </a:lnTo>
                <a:lnTo>
                  <a:pt x="2217267" y="155126"/>
                </a:lnTo>
                <a:lnTo>
                  <a:pt x="2171102" y="160274"/>
                </a:lnTo>
                <a:lnTo>
                  <a:pt x="2125257" y="165490"/>
                </a:lnTo>
                <a:lnTo>
                  <a:pt x="2079739" y="170773"/>
                </a:lnTo>
                <a:lnTo>
                  <a:pt x="2034552" y="176121"/>
                </a:lnTo>
                <a:lnTo>
                  <a:pt x="1989704" y="181535"/>
                </a:lnTo>
                <a:lnTo>
                  <a:pt x="1945198" y="187014"/>
                </a:lnTo>
                <a:lnTo>
                  <a:pt x="1901042" y="192556"/>
                </a:lnTo>
                <a:lnTo>
                  <a:pt x="1857240" y="198161"/>
                </a:lnTo>
                <a:lnTo>
                  <a:pt x="1813798" y="203827"/>
                </a:lnTo>
                <a:lnTo>
                  <a:pt x="1770722" y="209555"/>
                </a:lnTo>
                <a:lnTo>
                  <a:pt x="1728018" y="215343"/>
                </a:lnTo>
                <a:lnTo>
                  <a:pt x="1685690" y="221191"/>
                </a:lnTo>
                <a:lnTo>
                  <a:pt x="1643745" y="227098"/>
                </a:lnTo>
                <a:lnTo>
                  <a:pt x="1602188" y="233062"/>
                </a:lnTo>
                <a:lnTo>
                  <a:pt x="1539708" y="242247"/>
                </a:lnTo>
                <a:lnTo>
                  <a:pt x="1478159" y="251562"/>
                </a:lnTo>
                <a:lnTo>
                  <a:pt x="1417562" y="261003"/>
                </a:lnTo>
                <a:lnTo>
                  <a:pt x="1357937" y="270568"/>
                </a:lnTo>
                <a:lnTo>
                  <a:pt x="1299303" y="280253"/>
                </a:lnTo>
                <a:lnTo>
                  <a:pt x="1241681" y="290057"/>
                </a:lnTo>
                <a:lnTo>
                  <a:pt x="1185090" y="299975"/>
                </a:lnTo>
                <a:lnTo>
                  <a:pt x="1129550" y="310005"/>
                </a:lnTo>
                <a:lnTo>
                  <a:pt x="1075080" y="320144"/>
                </a:lnTo>
                <a:lnTo>
                  <a:pt x="1021701" y="330390"/>
                </a:lnTo>
                <a:lnTo>
                  <a:pt x="969433" y="340739"/>
                </a:lnTo>
                <a:lnTo>
                  <a:pt x="918295" y="351189"/>
                </a:lnTo>
                <a:lnTo>
                  <a:pt x="868307" y="361736"/>
                </a:lnTo>
                <a:lnTo>
                  <a:pt x="819489" y="372378"/>
                </a:lnTo>
                <a:lnTo>
                  <a:pt x="771861" y="383113"/>
                </a:lnTo>
                <a:lnTo>
                  <a:pt x="725443" y="393936"/>
                </a:lnTo>
                <a:lnTo>
                  <a:pt x="680254" y="404845"/>
                </a:lnTo>
                <a:lnTo>
                  <a:pt x="636314" y="415838"/>
                </a:lnTo>
                <a:lnTo>
                  <a:pt x="593643" y="426911"/>
                </a:lnTo>
                <a:lnTo>
                  <a:pt x="552262" y="438062"/>
                </a:lnTo>
                <a:lnTo>
                  <a:pt x="512189" y="449287"/>
                </a:lnTo>
                <a:lnTo>
                  <a:pt x="473445" y="460585"/>
                </a:lnTo>
                <a:lnTo>
                  <a:pt x="436049" y="471951"/>
                </a:lnTo>
                <a:lnTo>
                  <a:pt x="377592" y="490766"/>
                </a:lnTo>
                <a:lnTo>
                  <a:pt x="322917" y="509747"/>
                </a:lnTo>
                <a:lnTo>
                  <a:pt x="272110" y="528881"/>
                </a:lnTo>
                <a:lnTo>
                  <a:pt x="225260" y="548155"/>
                </a:lnTo>
                <a:lnTo>
                  <a:pt x="182454" y="567556"/>
                </a:lnTo>
                <a:lnTo>
                  <a:pt x="143781" y="587072"/>
                </a:lnTo>
                <a:lnTo>
                  <a:pt x="109328" y="606690"/>
                </a:lnTo>
                <a:lnTo>
                  <a:pt x="59456" y="641229"/>
                </a:lnTo>
                <a:lnTo>
                  <a:pt x="23250" y="675972"/>
                </a:lnTo>
                <a:lnTo>
                  <a:pt x="1181" y="710851"/>
                </a:lnTo>
                <a:lnTo>
                  <a:pt x="282" y="713034"/>
                </a:lnTo>
                <a:lnTo>
                  <a:pt x="0" y="713766"/>
                </a:lnTo>
              </a:path>
            </a:pathLst>
          </a:custGeom>
          <a:ln w="9524">
            <a:solidFill>
              <a:srgbClr val="595959"/>
            </a:solidFill>
          </a:ln>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67" name="object 61">
            <a:extLst>
              <a:ext uri="{FF2B5EF4-FFF2-40B4-BE49-F238E27FC236}">
                <a16:creationId xmlns:a16="http://schemas.microsoft.com/office/drawing/2014/main" id="{BAE48093-13E0-437D-A1BC-88922E4A2407}"/>
              </a:ext>
            </a:extLst>
          </p:cNvPr>
          <p:cNvSpPr/>
          <p:nvPr/>
        </p:nvSpPr>
        <p:spPr>
          <a:xfrm>
            <a:off x="2393403" y="4382814"/>
            <a:ext cx="21590" cy="31115"/>
          </a:xfrm>
          <a:custGeom>
            <a:avLst/>
            <a:gdLst/>
            <a:ahLst/>
            <a:cxnLst/>
            <a:rect l="l" t="t" r="r" b="b"/>
            <a:pathLst>
              <a:path w="21590" h="31114">
                <a:moveTo>
                  <a:pt x="4849" y="30940"/>
                </a:moveTo>
                <a:lnTo>
                  <a:pt x="0" y="0"/>
                </a:lnTo>
                <a:lnTo>
                  <a:pt x="8450" y="12572"/>
                </a:lnTo>
                <a:lnTo>
                  <a:pt x="21023" y="4121"/>
                </a:lnTo>
                <a:lnTo>
                  <a:pt x="4849" y="30940"/>
                </a:lnTo>
                <a:close/>
              </a:path>
            </a:pathLst>
          </a:custGeom>
          <a:solidFill>
            <a:srgbClr val="595959"/>
          </a:solidFill>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68" name="object 62">
            <a:extLst>
              <a:ext uri="{FF2B5EF4-FFF2-40B4-BE49-F238E27FC236}">
                <a16:creationId xmlns:a16="http://schemas.microsoft.com/office/drawing/2014/main" id="{C62D42E0-2D84-4657-88A0-0B3E959A193F}"/>
              </a:ext>
            </a:extLst>
          </p:cNvPr>
          <p:cNvSpPr/>
          <p:nvPr/>
        </p:nvSpPr>
        <p:spPr>
          <a:xfrm>
            <a:off x="2393403" y="4382814"/>
            <a:ext cx="21590" cy="31115"/>
          </a:xfrm>
          <a:custGeom>
            <a:avLst/>
            <a:gdLst/>
            <a:ahLst/>
            <a:cxnLst/>
            <a:rect l="l" t="t" r="r" b="b"/>
            <a:pathLst>
              <a:path w="21590" h="31114">
                <a:moveTo>
                  <a:pt x="8450" y="12572"/>
                </a:moveTo>
                <a:lnTo>
                  <a:pt x="0" y="0"/>
                </a:lnTo>
                <a:lnTo>
                  <a:pt x="4849" y="30940"/>
                </a:lnTo>
                <a:lnTo>
                  <a:pt x="21023" y="4121"/>
                </a:lnTo>
                <a:lnTo>
                  <a:pt x="8450" y="12572"/>
                </a:lnTo>
                <a:close/>
              </a:path>
            </a:pathLst>
          </a:custGeom>
          <a:ln w="9524">
            <a:solidFill>
              <a:srgbClr val="595959"/>
            </a:solidFill>
          </a:ln>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69" name="object 63">
            <a:extLst>
              <a:ext uri="{FF2B5EF4-FFF2-40B4-BE49-F238E27FC236}">
                <a16:creationId xmlns:a16="http://schemas.microsoft.com/office/drawing/2014/main" id="{E2FAE14C-0EBD-45D6-A8BC-14D2784E554A}"/>
              </a:ext>
            </a:extLst>
          </p:cNvPr>
          <p:cNvSpPr/>
          <p:nvPr/>
        </p:nvSpPr>
        <p:spPr>
          <a:xfrm>
            <a:off x="3042074" y="3299295"/>
            <a:ext cx="4478655" cy="1170305"/>
          </a:xfrm>
          <a:custGeom>
            <a:avLst/>
            <a:gdLst/>
            <a:ahLst/>
            <a:cxnLst/>
            <a:rect l="l" t="t" r="r" b="b"/>
            <a:pathLst>
              <a:path w="4478655" h="1170305">
                <a:moveTo>
                  <a:pt x="0" y="1169949"/>
                </a:moveTo>
                <a:lnTo>
                  <a:pt x="64269" y="1169240"/>
                </a:lnTo>
                <a:lnTo>
                  <a:pt x="125905" y="1167139"/>
                </a:lnTo>
                <a:lnTo>
                  <a:pt x="185040" y="1163687"/>
                </a:lnTo>
                <a:lnTo>
                  <a:pt x="241801" y="1158925"/>
                </a:lnTo>
                <a:lnTo>
                  <a:pt x="296319" y="1152894"/>
                </a:lnTo>
                <a:lnTo>
                  <a:pt x="348723" y="1145635"/>
                </a:lnTo>
                <a:lnTo>
                  <a:pt x="399143" y="1137189"/>
                </a:lnTo>
                <a:lnTo>
                  <a:pt x="447708" y="1127598"/>
                </a:lnTo>
                <a:lnTo>
                  <a:pt x="494547" y="1116900"/>
                </a:lnTo>
                <a:lnTo>
                  <a:pt x="539792" y="1105139"/>
                </a:lnTo>
                <a:lnTo>
                  <a:pt x="583570" y="1092354"/>
                </a:lnTo>
                <a:lnTo>
                  <a:pt x="626012" y="1078587"/>
                </a:lnTo>
                <a:lnTo>
                  <a:pt x="667246" y="1063879"/>
                </a:lnTo>
                <a:lnTo>
                  <a:pt x="707404" y="1048269"/>
                </a:lnTo>
                <a:lnTo>
                  <a:pt x="746614" y="1031801"/>
                </a:lnTo>
                <a:lnTo>
                  <a:pt x="785006" y="1014513"/>
                </a:lnTo>
                <a:lnTo>
                  <a:pt x="822709" y="996448"/>
                </a:lnTo>
                <a:lnTo>
                  <a:pt x="859853" y="977647"/>
                </a:lnTo>
                <a:lnTo>
                  <a:pt x="896568" y="958149"/>
                </a:lnTo>
                <a:lnTo>
                  <a:pt x="932982" y="937996"/>
                </a:lnTo>
                <a:lnTo>
                  <a:pt x="969227" y="917229"/>
                </a:lnTo>
                <a:lnTo>
                  <a:pt x="1005431" y="895890"/>
                </a:lnTo>
                <a:lnTo>
                  <a:pt x="1041723" y="874018"/>
                </a:lnTo>
                <a:lnTo>
                  <a:pt x="1078234" y="851655"/>
                </a:lnTo>
                <a:lnTo>
                  <a:pt x="1115093" y="828842"/>
                </a:lnTo>
                <a:lnTo>
                  <a:pt x="1152429" y="805619"/>
                </a:lnTo>
                <a:lnTo>
                  <a:pt x="1190373" y="782028"/>
                </a:lnTo>
                <a:lnTo>
                  <a:pt x="1229053" y="758109"/>
                </a:lnTo>
                <a:lnTo>
                  <a:pt x="1268600" y="733904"/>
                </a:lnTo>
                <a:lnTo>
                  <a:pt x="1309142" y="709454"/>
                </a:lnTo>
                <a:lnTo>
                  <a:pt x="1350810" y="684799"/>
                </a:lnTo>
                <a:lnTo>
                  <a:pt x="1393732" y="659980"/>
                </a:lnTo>
                <a:lnTo>
                  <a:pt x="1438040" y="635038"/>
                </a:lnTo>
                <a:lnTo>
                  <a:pt x="1483861" y="610014"/>
                </a:lnTo>
                <a:lnTo>
                  <a:pt x="1531326" y="584949"/>
                </a:lnTo>
                <a:lnTo>
                  <a:pt x="1567040" y="566671"/>
                </a:lnTo>
                <a:lnTo>
                  <a:pt x="1603707" y="548408"/>
                </a:lnTo>
                <a:lnTo>
                  <a:pt x="1641340" y="530177"/>
                </a:lnTo>
                <a:lnTo>
                  <a:pt x="1679948" y="511994"/>
                </a:lnTo>
                <a:lnTo>
                  <a:pt x="1719542" y="493874"/>
                </a:lnTo>
                <a:lnTo>
                  <a:pt x="1760134" y="475833"/>
                </a:lnTo>
                <a:lnTo>
                  <a:pt x="1801735" y="457888"/>
                </a:lnTo>
                <a:lnTo>
                  <a:pt x="1844355" y="440054"/>
                </a:lnTo>
                <a:lnTo>
                  <a:pt x="1888005" y="422346"/>
                </a:lnTo>
                <a:lnTo>
                  <a:pt x="1932697" y="404782"/>
                </a:lnTo>
                <a:lnTo>
                  <a:pt x="1978441" y="387376"/>
                </a:lnTo>
                <a:lnTo>
                  <a:pt x="2025249" y="370145"/>
                </a:lnTo>
                <a:lnTo>
                  <a:pt x="2073130" y="353104"/>
                </a:lnTo>
                <a:lnTo>
                  <a:pt x="2122097" y="336269"/>
                </a:lnTo>
                <a:lnTo>
                  <a:pt x="2172160" y="319657"/>
                </a:lnTo>
                <a:lnTo>
                  <a:pt x="2223329" y="303283"/>
                </a:lnTo>
                <a:lnTo>
                  <a:pt x="2275617" y="287162"/>
                </a:lnTo>
                <a:lnTo>
                  <a:pt x="2329034" y="271312"/>
                </a:lnTo>
                <a:lnTo>
                  <a:pt x="2383591" y="255747"/>
                </a:lnTo>
                <a:lnTo>
                  <a:pt x="2439298" y="240483"/>
                </a:lnTo>
                <a:lnTo>
                  <a:pt x="2496167" y="225537"/>
                </a:lnTo>
                <a:lnTo>
                  <a:pt x="2554209" y="210924"/>
                </a:lnTo>
                <a:lnTo>
                  <a:pt x="2613435" y="196661"/>
                </a:lnTo>
                <a:lnTo>
                  <a:pt x="2673855" y="182762"/>
                </a:lnTo>
                <a:lnTo>
                  <a:pt x="2719961" y="172587"/>
                </a:lnTo>
                <a:lnTo>
                  <a:pt x="2766749" y="162633"/>
                </a:lnTo>
                <a:lnTo>
                  <a:pt x="2814225" y="152907"/>
                </a:lnTo>
                <a:lnTo>
                  <a:pt x="2862393" y="143414"/>
                </a:lnTo>
                <a:lnTo>
                  <a:pt x="2911258" y="134163"/>
                </a:lnTo>
                <a:lnTo>
                  <a:pt x="2960824" y="125160"/>
                </a:lnTo>
                <a:lnTo>
                  <a:pt x="3011095" y="116411"/>
                </a:lnTo>
                <a:lnTo>
                  <a:pt x="3062077" y="107923"/>
                </a:lnTo>
                <a:lnTo>
                  <a:pt x="3113775" y="99703"/>
                </a:lnTo>
                <a:lnTo>
                  <a:pt x="3166191" y="91757"/>
                </a:lnTo>
                <a:lnTo>
                  <a:pt x="3219333" y="84093"/>
                </a:lnTo>
                <a:lnTo>
                  <a:pt x="3273203" y="76716"/>
                </a:lnTo>
                <a:lnTo>
                  <a:pt x="3327807" y="69635"/>
                </a:lnTo>
                <a:lnTo>
                  <a:pt x="3383149" y="62854"/>
                </a:lnTo>
                <a:lnTo>
                  <a:pt x="3439233" y="56381"/>
                </a:lnTo>
                <a:lnTo>
                  <a:pt x="3496065" y="50223"/>
                </a:lnTo>
                <a:lnTo>
                  <a:pt x="3542073" y="45528"/>
                </a:lnTo>
                <a:lnTo>
                  <a:pt x="3588563" y="41041"/>
                </a:lnTo>
                <a:lnTo>
                  <a:pt x="3635540" y="36767"/>
                </a:lnTo>
                <a:lnTo>
                  <a:pt x="3683005" y="32709"/>
                </a:lnTo>
                <a:lnTo>
                  <a:pt x="3730961" y="28871"/>
                </a:lnTo>
                <a:lnTo>
                  <a:pt x="3779410" y="25255"/>
                </a:lnTo>
                <a:lnTo>
                  <a:pt x="3828354" y="21866"/>
                </a:lnTo>
                <a:lnTo>
                  <a:pt x="3877797" y="18706"/>
                </a:lnTo>
                <a:lnTo>
                  <a:pt x="3927739" y="15779"/>
                </a:lnTo>
                <a:lnTo>
                  <a:pt x="3978184" y="13089"/>
                </a:lnTo>
                <a:lnTo>
                  <a:pt x="4029135" y="10639"/>
                </a:lnTo>
                <a:lnTo>
                  <a:pt x="4080592" y="8432"/>
                </a:lnTo>
                <a:lnTo>
                  <a:pt x="4132559" y="6472"/>
                </a:lnTo>
                <a:lnTo>
                  <a:pt x="4185039" y="4762"/>
                </a:lnTo>
                <a:lnTo>
                  <a:pt x="4238032" y="3306"/>
                </a:lnTo>
                <a:lnTo>
                  <a:pt x="4305001" y="1847"/>
                </a:lnTo>
                <a:lnTo>
                  <a:pt x="4372782" y="797"/>
                </a:lnTo>
                <a:lnTo>
                  <a:pt x="4424154" y="282"/>
                </a:lnTo>
                <a:lnTo>
                  <a:pt x="4467316" y="33"/>
                </a:lnTo>
                <a:lnTo>
                  <a:pt x="4475987" y="3"/>
                </a:lnTo>
                <a:lnTo>
                  <a:pt x="4478156" y="0"/>
                </a:lnTo>
              </a:path>
            </a:pathLst>
          </a:custGeom>
          <a:ln w="9524">
            <a:solidFill>
              <a:srgbClr val="595959"/>
            </a:solidFill>
          </a:ln>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70" name="object 64">
            <a:extLst>
              <a:ext uri="{FF2B5EF4-FFF2-40B4-BE49-F238E27FC236}">
                <a16:creationId xmlns:a16="http://schemas.microsoft.com/office/drawing/2014/main" id="{163697DA-C79F-493B-9B81-1E2E0BAB0F31}"/>
              </a:ext>
            </a:extLst>
          </p:cNvPr>
          <p:cNvSpPr/>
          <p:nvPr/>
        </p:nvSpPr>
        <p:spPr>
          <a:xfrm>
            <a:off x="7509504" y="3288599"/>
            <a:ext cx="29845" cy="21590"/>
          </a:xfrm>
          <a:custGeom>
            <a:avLst/>
            <a:gdLst/>
            <a:ahLst/>
            <a:cxnLst/>
            <a:rect l="l" t="t" r="r" b="b"/>
            <a:pathLst>
              <a:path w="29845" h="21589">
                <a:moveTo>
                  <a:pt x="32" y="21423"/>
                </a:moveTo>
                <a:lnTo>
                  <a:pt x="10727" y="10695"/>
                </a:lnTo>
                <a:lnTo>
                  <a:pt x="0" y="0"/>
                </a:lnTo>
                <a:lnTo>
                  <a:pt x="29446" y="10666"/>
                </a:lnTo>
                <a:lnTo>
                  <a:pt x="32" y="21423"/>
                </a:lnTo>
                <a:close/>
              </a:path>
            </a:pathLst>
          </a:custGeom>
          <a:solidFill>
            <a:srgbClr val="595959"/>
          </a:solidFill>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71" name="object 65">
            <a:extLst>
              <a:ext uri="{FF2B5EF4-FFF2-40B4-BE49-F238E27FC236}">
                <a16:creationId xmlns:a16="http://schemas.microsoft.com/office/drawing/2014/main" id="{2D682F16-7565-44C4-9C12-9A26AE39EEDA}"/>
              </a:ext>
            </a:extLst>
          </p:cNvPr>
          <p:cNvSpPr/>
          <p:nvPr/>
        </p:nvSpPr>
        <p:spPr>
          <a:xfrm>
            <a:off x="7509504" y="3288599"/>
            <a:ext cx="29845" cy="21590"/>
          </a:xfrm>
          <a:custGeom>
            <a:avLst/>
            <a:gdLst/>
            <a:ahLst/>
            <a:cxnLst/>
            <a:rect l="l" t="t" r="r" b="b"/>
            <a:pathLst>
              <a:path w="29845" h="21589">
                <a:moveTo>
                  <a:pt x="10727" y="10695"/>
                </a:moveTo>
                <a:lnTo>
                  <a:pt x="32" y="21423"/>
                </a:lnTo>
                <a:lnTo>
                  <a:pt x="29446" y="10666"/>
                </a:lnTo>
                <a:lnTo>
                  <a:pt x="0" y="0"/>
                </a:lnTo>
                <a:lnTo>
                  <a:pt x="10727" y="10695"/>
                </a:lnTo>
                <a:close/>
              </a:path>
            </a:pathLst>
          </a:custGeom>
          <a:ln w="9524">
            <a:solidFill>
              <a:srgbClr val="595959"/>
            </a:solidFill>
          </a:ln>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72" name="object 66">
            <a:extLst>
              <a:ext uri="{FF2B5EF4-FFF2-40B4-BE49-F238E27FC236}">
                <a16:creationId xmlns:a16="http://schemas.microsoft.com/office/drawing/2014/main" id="{F0B5972C-E9B0-405F-86AF-F7B20CFB6547}"/>
              </a:ext>
            </a:extLst>
          </p:cNvPr>
          <p:cNvSpPr/>
          <p:nvPr/>
        </p:nvSpPr>
        <p:spPr>
          <a:xfrm>
            <a:off x="7240849" y="5259419"/>
            <a:ext cx="229235" cy="0"/>
          </a:xfrm>
          <a:custGeom>
            <a:avLst/>
            <a:gdLst/>
            <a:ahLst/>
            <a:cxnLst/>
            <a:rect l="l" t="t" r="r" b="b"/>
            <a:pathLst>
              <a:path w="229235">
                <a:moveTo>
                  <a:pt x="0" y="0"/>
                </a:moveTo>
                <a:lnTo>
                  <a:pt x="228749" y="0"/>
                </a:lnTo>
              </a:path>
            </a:pathLst>
          </a:custGeom>
          <a:ln w="9524">
            <a:solidFill>
              <a:srgbClr val="595959"/>
            </a:solidFill>
          </a:ln>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73" name="object 67">
            <a:extLst>
              <a:ext uri="{FF2B5EF4-FFF2-40B4-BE49-F238E27FC236}">
                <a16:creationId xmlns:a16="http://schemas.microsoft.com/office/drawing/2014/main" id="{AD280808-EED5-49E1-9CE9-78E113A4A501}"/>
              </a:ext>
            </a:extLst>
          </p:cNvPr>
          <p:cNvSpPr/>
          <p:nvPr/>
        </p:nvSpPr>
        <p:spPr>
          <a:xfrm>
            <a:off x="7469599" y="5243687"/>
            <a:ext cx="43815" cy="31750"/>
          </a:xfrm>
          <a:custGeom>
            <a:avLst/>
            <a:gdLst/>
            <a:ahLst/>
            <a:cxnLst/>
            <a:rect l="l" t="t" r="r" b="b"/>
            <a:pathLst>
              <a:path w="43814" h="31750">
                <a:moveTo>
                  <a:pt x="0" y="31465"/>
                </a:moveTo>
                <a:lnTo>
                  <a:pt x="0" y="0"/>
                </a:lnTo>
                <a:lnTo>
                  <a:pt x="43225" y="15732"/>
                </a:lnTo>
                <a:lnTo>
                  <a:pt x="0" y="31465"/>
                </a:lnTo>
                <a:close/>
              </a:path>
            </a:pathLst>
          </a:custGeom>
          <a:solidFill>
            <a:srgbClr val="595959"/>
          </a:solidFill>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74" name="object 68">
            <a:extLst>
              <a:ext uri="{FF2B5EF4-FFF2-40B4-BE49-F238E27FC236}">
                <a16:creationId xmlns:a16="http://schemas.microsoft.com/office/drawing/2014/main" id="{3CDCA053-4A58-4713-9D37-8BBBA0C4B9EA}"/>
              </a:ext>
            </a:extLst>
          </p:cNvPr>
          <p:cNvSpPr/>
          <p:nvPr/>
        </p:nvSpPr>
        <p:spPr>
          <a:xfrm>
            <a:off x="7469599" y="5243687"/>
            <a:ext cx="43815" cy="31750"/>
          </a:xfrm>
          <a:custGeom>
            <a:avLst/>
            <a:gdLst/>
            <a:ahLst/>
            <a:cxnLst/>
            <a:rect l="l" t="t" r="r" b="b"/>
            <a:pathLst>
              <a:path w="43814" h="31750">
                <a:moveTo>
                  <a:pt x="0" y="31465"/>
                </a:moveTo>
                <a:lnTo>
                  <a:pt x="43225" y="15732"/>
                </a:lnTo>
                <a:lnTo>
                  <a:pt x="0" y="0"/>
                </a:lnTo>
                <a:lnTo>
                  <a:pt x="0" y="31465"/>
                </a:lnTo>
                <a:close/>
              </a:path>
            </a:pathLst>
          </a:custGeom>
          <a:ln w="9524">
            <a:solidFill>
              <a:srgbClr val="595959"/>
            </a:solidFill>
          </a:ln>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75" name="object 69">
            <a:extLst>
              <a:ext uri="{FF2B5EF4-FFF2-40B4-BE49-F238E27FC236}">
                <a16:creationId xmlns:a16="http://schemas.microsoft.com/office/drawing/2014/main" id="{59B4C5A3-9146-4066-8F23-DC8C7755B2DD}"/>
              </a:ext>
            </a:extLst>
          </p:cNvPr>
          <p:cNvSpPr/>
          <p:nvPr/>
        </p:nvSpPr>
        <p:spPr>
          <a:xfrm>
            <a:off x="1591574" y="4427420"/>
            <a:ext cx="1608455" cy="1729105"/>
          </a:xfrm>
          <a:custGeom>
            <a:avLst/>
            <a:gdLst/>
            <a:ahLst/>
            <a:cxnLst/>
            <a:rect l="l" t="t" r="r" b="b"/>
            <a:pathLst>
              <a:path w="1608455" h="1729104">
                <a:moveTo>
                  <a:pt x="1339994" y="1728899"/>
                </a:moveTo>
                <a:lnTo>
                  <a:pt x="268005" y="1728899"/>
                </a:lnTo>
                <a:lnTo>
                  <a:pt x="219831" y="1724582"/>
                </a:lnTo>
                <a:lnTo>
                  <a:pt x="174489" y="1712132"/>
                </a:lnTo>
                <a:lnTo>
                  <a:pt x="132737" y="1692309"/>
                </a:lnTo>
                <a:lnTo>
                  <a:pt x="95332" y="1665868"/>
                </a:lnTo>
                <a:lnTo>
                  <a:pt x="63031" y="1633566"/>
                </a:lnTo>
                <a:lnTo>
                  <a:pt x="36590" y="1596161"/>
                </a:lnTo>
                <a:lnTo>
                  <a:pt x="16767" y="1554410"/>
                </a:lnTo>
                <a:lnTo>
                  <a:pt x="4317" y="1509068"/>
                </a:lnTo>
                <a:lnTo>
                  <a:pt x="0" y="1460894"/>
                </a:lnTo>
                <a:lnTo>
                  <a:pt x="0" y="268005"/>
                </a:lnTo>
                <a:lnTo>
                  <a:pt x="4317" y="219830"/>
                </a:lnTo>
                <a:lnTo>
                  <a:pt x="16767" y="174489"/>
                </a:lnTo>
                <a:lnTo>
                  <a:pt x="36590" y="132737"/>
                </a:lnTo>
                <a:lnTo>
                  <a:pt x="63031" y="95332"/>
                </a:lnTo>
                <a:lnTo>
                  <a:pt x="95332" y="63031"/>
                </a:lnTo>
                <a:lnTo>
                  <a:pt x="132737" y="36590"/>
                </a:lnTo>
                <a:lnTo>
                  <a:pt x="174489" y="16767"/>
                </a:lnTo>
                <a:lnTo>
                  <a:pt x="219831" y="4317"/>
                </a:lnTo>
                <a:lnTo>
                  <a:pt x="268005" y="0"/>
                </a:lnTo>
                <a:lnTo>
                  <a:pt x="1339994" y="0"/>
                </a:lnTo>
                <a:lnTo>
                  <a:pt x="1392524" y="5197"/>
                </a:lnTo>
                <a:lnTo>
                  <a:pt x="1442555" y="20400"/>
                </a:lnTo>
                <a:lnTo>
                  <a:pt x="1488684" y="45027"/>
                </a:lnTo>
                <a:lnTo>
                  <a:pt x="1529503" y="78496"/>
                </a:lnTo>
                <a:lnTo>
                  <a:pt x="1562972" y="119315"/>
                </a:lnTo>
                <a:lnTo>
                  <a:pt x="1587599" y="165444"/>
                </a:lnTo>
                <a:lnTo>
                  <a:pt x="1602802" y="215475"/>
                </a:lnTo>
                <a:lnTo>
                  <a:pt x="1607999" y="268005"/>
                </a:lnTo>
                <a:lnTo>
                  <a:pt x="1607999" y="1460894"/>
                </a:lnTo>
                <a:lnTo>
                  <a:pt x="1603682" y="1509068"/>
                </a:lnTo>
                <a:lnTo>
                  <a:pt x="1591232" y="1554410"/>
                </a:lnTo>
                <a:lnTo>
                  <a:pt x="1571409" y="1596161"/>
                </a:lnTo>
                <a:lnTo>
                  <a:pt x="1544968" y="1633566"/>
                </a:lnTo>
                <a:lnTo>
                  <a:pt x="1512667" y="1665868"/>
                </a:lnTo>
                <a:lnTo>
                  <a:pt x="1475262" y="1692309"/>
                </a:lnTo>
                <a:lnTo>
                  <a:pt x="1433510" y="1712132"/>
                </a:lnTo>
                <a:lnTo>
                  <a:pt x="1388168" y="1724582"/>
                </a:lnTo>
                <a:lnTo>
                  <a:pt x="1339994" y="1728899"/>
                </a:lnTo>
                <a:close/>
              </a:path>
            </a:pathLst>
          </a:custGeom>
          <a:solidFill>
            <a:srgbClr val="A4C1F4"/>
          </a:solidFill>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76" name="object 70">
            <a:extLst>
              <a:ext uri="{FF2B5EF4-FFF2-40B4-BE49-F238E27FC236}">
                <a16:creationId xmlns:a16="http://schemas.microsoft.com/office/drawing/2014/main" id="{C0710EF9-DC08-475A-99C9-A468F6672AC0}"/>
              </a:ext>
            </a:extLst>
          </p:cNvPr>
          <p:cNvSpPr/>
          <p:nvPr/>
        </p:nvSpPr>
        <p:spPr>
          <a:xfrm>
            <a:off x="1591574" y="4427420"/>
            <a:ext cx="1608455" cy="1729105"/>
          </a:xfrm>
          <a:custGeom>
            <a:avLst/>
            <a:gdLst/>
            <a:ahLst/>
            <a:cxnLst/>
            <a:rect l="l" t="t" r="r" b="b"/>
            <a:pathLst>
              <a:path w="1608455" h="1729104">
                <a:moveTo>
                  <a:pt x="0" y="268005"/>
                </a:moveTo>
                <a:lnTo>
                  <a:pt x="4317" y="219830"/>
                </a:lnTo>
                <a:lnTo>
                  <a:pt x="16767" y="174489"/>
                </a:lnTo>
                <a:lnTo>
                  <a:pt x="36590" y="132737"/>
                </a:lnTo>
                <a:lnTo>
                  <a:pt x="63031" y="95332"/>
                </a:lnTo>
                <a:lnTo>
                  <a:pt x="95332" y="63031"/>
                </a:lnTo>
                <a:lnTo>
                  <a:pt x="132737" y="36590"/>
                </a:lnTo>
                <a:lnTo>
                  <a:pt x="174489" y="16767"/>
                </a:lnTo>
                <a:lnTo>
                  <a:pt x="219831" y="4317"/>
                </a:lnTo>
                <a:lnTo>
                  <a:pt x="268005" y="0"/>
                </a:lnTo>
                <a:lnTo>
                  <a:pt x="1339994" y="0"/>
                </a:lnTo>
                <a:lnTo>
                  <a:pt x="1392524" y="5197"/>
                </a:lnTo>
                <a:lnTo>
                  <a:pt x="1442555" y="20400"/>
                </a:lnTo>
                <a:lnTo>
                  <a:pt x="1488684" y="45027"/>
                </a:lnTo>
                <a:lnTo>
                  <a:pt x="1529503" y="78496"/>
                </a:lnTo>
                <a:lnTo>
                  <a:pt x="1562972" y="119315"/>
                </a:lnTo>
                <a:lnTo>
                  <a:pt x="1587599" y="165444"/>
                </a:lnTo>
                <a:lnTo>
                  <a:pt x="1602802" y="215475"/>
                </a:lnTo>
                <a:lnTo>
                  <a:pt x="1607999" y="268005"/>
                </a:lnTo>
                <a:lnTo>
                  <a:pt x="1607999" y="1460894"/>
                </a:lnTo>
                <a:lnTo>
                  <a:pt x="1603682" y="1509068"/>
                </a:lnTo>
                <a:lnTo>
                  <a:pt x="1591232" y="1554410"/>
                </a:lnTo>
                <a:lnTo>
                  <a:pt x="1571409" y="1596161"/>
                </a:lnTo>
                <a:lnTo>
                  <a:pt x="1544968" y="1633566"/>
                </a:lnTo>
                <a:lnTo>
                  <a:pt x="1512667" y="1665868"/>
                </a:lnTo>
                <a:lnTo>
                  <a:pt x="1475262" y="1692309"/>
                </a:lnTo>
                <a:lnTo>
                  <a:pt x="1433510" y="1712132"/>
                </a:lnTo>
                <a:lnTo>
                  <a:pt x="1388168" y="1724582"/>
                </a:lnTo>
                <a:lnTo>
                  <a:pt x="1339994" y="1728899"/>
                </a:lnTo>
                <a:lnTo>
                  <a:pt x="268005" y="1728899"/>
                </a:lnTo>
                <a:lnTo>
                  <a:pt x="219831" y="1724582"/>
                </a:lnTo>
                <a:lnTo>
                  <a:pt x="174489" y="1712132"/>
                </a:lnTo>
                <a:lnTo>
                  <a:pt x="132737" y="1692309"/>
                </a:lnTo>
                <a:lnTo>
                  <a:pt x="95332" y="1665868"/>
                </a:lnTo>
                <a:lnTo>
                  <a:pt x="63031" y="1633566"/>
                </a:lnTo>
                <a:lnTo>
                  <a:pt x="36590" y="1596161"/>
                </a:lnTo>
                <a:lnTo>
                  <a:pt x="16767" y="1554410"/>
                </a:lnTo>
                <a:lnTo>
                  <a:pt x="4317" y="1509068"/>
                </a:lnTo>
                <a:lnTo>
                  <a:pt x="0" y="1460894"/>
                </a:lnTo>
                <a:lnTo>
                  <a:pt x="0" y="268005"/>
                </a:lnTo>
                <a:close/>
              </a:path>
            </a:pathLst>
          </a:custGeom>
          <a:ln w="9524">
            <a:solidFill>
              <a:srgbClr val="595959"/>
            </a:solidFill>
          </a:ln>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77" name="object 71">
            <a:extLst>
              <a:ext uri="{FF2B5EF4-FFF2-40B4-BE49-F238E27FC236}">
                <a16:creationId xmlns:a16="http://schemas.microsoft.com/office/drawing/2014/main" id="{158B74B5-32E4-4021-98C1-727800D9EE4E}"/>
              </a:ext>
            </a:extLst>
          </p:cNvPr>
          <p:cNvSpPr/>
          <p:nvPr/>
        </p:nvSpPr>
        <p:spPr>
          <a:xfrm>
            <a:off x="3582374" y="5190901"/>
            <a:ext cx="43815" cy="31750"/>
          </a:xfrm>
          <a:custGeom>
            <a:avLst/>
            <a:gdLst/>
            <a:ahLst/>
            <a:cxnLst/>
            <a:rect l="l" t="t" r="r" b="b"/>
            <a:pathLst>
              <a:path w="43814" h="31750">
                <a:moveTo>
                  <a:pt x="926" y="31451"/>
                </a:moveTo>
                <a:lnTo>
                  <a:pt x="0" y="0"/>
                </a:lnTo>
                <a:lnTo>
                  <a:pt x="43669" y="14452"/>
                </a:lnTo>
                <a:lnTo>
                  <a:pt x="926" y="31451"/>
                </a:lnTo>
                <a:close/>
              </a:path>
            </a:pathLst>
          </a:custGeom>
          <a:solidFill>
            <a:srgbClr val="595959"/>
          </a:solidFill>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78" name="object 72">
            <a:extLst>
              <a:ext uri="{FF2B5EF4-FFF2-40B4-BE49-F238E27FC236}">
                <a16:creationId xmlns:a16="http://schemas.microsoft.com/office/drawing/2014/main" id="{A03DC5C0-BEE9-4BB2-A27D-21E231D5F268}"/>
              </a:ext>
            </a:extLst>
          </p:cNvPr>
          <p:cNvSpPr/>
          <p:nvPr/>
        </p:nvSpPr>
        <p:spPr>
          <a:xfrm>
            <a:off x="3582374" y="5190901"/>
            <a:ext cx="43815" cy="31750"/>
          </a:xfrm>
          <a:custGeom>
            <a:avLst/>
            <a:gdLst/>
            <a:ahLst/>
            <a:cxnLst/>
            <a:rect l="l" t="t" r="r" b="b"/>
            <a:pathLst>
              <a:path w="43814" h="31750">
                <a:moveTo>
                  <a:pt x="926" y="31451"/>
                </a:moveTo>
                <a:lnTo>
                  <a:pt x="43669" y="14452"/>
                </a:lnTo>
                <a:lnTo>
                  <a:pt x="0" y="0"/>
                </a:lnTo>
                <a:lnTo>
                  <a:pt x="926" y="31451"/>
                </a:lnTo>
                <a:close/>
              </a:path>
            </a:pathLst>
          </a:custGeom>
          <a:ln w="9524">
            <a:solidFill>
              <a:srgbClr val="595959"/>
            </a:solidFill>
          </a:ln>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79" name="object 73">
            <a:extLst>
              <a:ext uri="{FF2B5EF4-FFF2-40B4-BE49-F238E27FC236}">
                <a16:creationId xmlns:a16="http://schemas.microsoft.com/office/drawing/2014/main" id="{0223F0C3-9664-4617-AF67-0D7D41766C08}"/>
              </a:ext>
            </a:extLst>
          </p:cNvPr>
          <p:cNvSpPr/>
          <p:nvPr/>
        </p:nvSpPr>
        <p:spPr>
          <a:xfrm>
            <a:off x="1740525" y="4736944"/>
            <a:ext cx="1310640" cy="398780"/>
          </a:xfrm>
          <a:custGeom>
            <a:avLst/>
            <a:gdLst/>
            <a:ahLst/>
            <a:cxnLst/>
            <a:rect l="l" t="t" r="r" b="b"/>
            <a:pathLst>
              <a:path w="1310640" h="398779">
                <a:moveTo>
                  <a:pt x="1243698" y="398399"/>
                </a:moveTo>
                <a:lnTo>
                  <a:pt x="66401" y="398399"/>
                </a:lnTo>
                <a:lnTo>
                  <a:pt x="40554" y="393181"/>
                </a:lnTo>
                <a:lnTo>
                  <a:pt x="19448" y="378951"/>
                </a:lnTo>
                <a:lnTo>
                  <a:pt x="5218" y="357845"/>
                </a:lnTo>
                <a:lnTo>
                  <a:pt x="0" y="331998"/>
                </a:lnTo>
                <a:lnTo>
                  <a:pt x="0" y="66401"/>
                </a:lnTo>
                <a:lnTo>
                  <a:pt x="5218" y="40554"/>
                </a:lnTo>
                <a:lnTo>
                  <a:pt x="19448" y="19448"/>
                </a:lnTo>
                <a:lnTo>
                  <a:pt x="40554" y="5218"/>
                </a:lnTo>
                <a:lnTo>
                  <a:pt x="66401" y="0"/>
                </a:lnTo>
                <a:lnTo>
                  <a:pt x="1243698" y="0"/>
                </a:lnTo>
                <a:lnTo>
                  <a:pt x="1280538" y="11156"/>
                </a:lnTo>
                <a:lnTo>
                  <a:pt x="1305045" y="40990"/>
                </a:lnTo>
                <a:lnTo>
                  <a:pt x="1310099" y="66401"/>
                </a:lnTo>
                <a:lnTo>
                  <a:pt x="1310099" y="331998"/>
                </a:lnTo>
                <a:lnTo>
                  <a:pt x="1304881" y="357845"/>
                </a:lnTo>
                <a:lnTo>
                  <a:pt x="1290651" y="378951"/>
                </a:lnTo>
                <a:lnTo>
                  <a:pt x="1269545" y="393181"/>
                </a:lnTo>
                <a:lnTo>
                  <a:pt x="1243698" y="398399"/>
                </a:lnTo>
                <a:close/>
              </a:path>
            </a:pathLst>
          </a:custGeom>
          <a:solidFill>
            <a:srgbClr val="FFF1CC"/>
          </a:solidFill>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80" name="object 74">
            <a:extLst>
              <a:ext uri="{FF2B5EF4-FFF2-40B4-BE49-F238E27FC236}">
                <a16:creationId xmlns:a16="http://schemas.microsoft.com/office/drawing/2014/main" id="{5A5266CF-99A6-42A0-ACD2-94763CC6EFBA}"/>
              </a:ext>
            </a:extLst>
          </p:cNvPr>
          <p:cNvSpPr/>
          <p:nvPr/>
        </p:nvSpPr>
        <p:spPr>
          <a:xfrm>
            <a:off x="1740525" y="4736944"/>
            <a:ext cx="1310640" cy="398780"/>
          </a:xfrm>
          <a:custGeom>
            <a:avLst/>
            <a:gdLst/>
            <a:ahLst/>
            <a:cxnLst/>
            <a:rect l="l" t="t" r="r" b="b"/>
            <a:pathLst>
              <a:path w="1310640" h="398779">
                <a:moveTo>
                  <a:pt x="0" y="66401"/>
                </a:moveTo>
                <a:lnTo>
                  <a:pt x="5218" y="40554"/>
                </a:lnTo>
                <a:lnTo>
                  <a:pt x="19448" y="19448"/>
                </a:lnTo>
                <a:lnTo>
                  <a:pt x="40554" y="5218"/>
                </a:lnTo>
                <a:lnTo>
                  <a:pt x="66401" y="0"/>
                </a:lnTo>
                <a:lnTo>
                  <a:pt x="1243698" y="0"/>
                </a:lnTo>
                <a:lnTo>
                  <a:pt x="1280538" y="11156"/>
                </a:lnTo>
                <a:lnTo>
                  <a:pt x="1305045" y="40990"/>
                </a:lnTo>
                <a:lnTo>
                  <a:pt x="1310099" y="66401"/>
                </a:lnTo>
                <a:lnTo>
                  <a:pt x="1310099" y="331998"/>
                </a:lnTo>
                <a:lnTo>
                  <a:pt x="1304881" y="357845"/>
                </a:lnTo>
                <a:lnTo>
                  <a:pt x="1290651" y="378951"/>
                </a:lnTo>
                <a:lnTo>
                  <a:pt x="1269545" y="393181"/>
                </a:lnTo>
                <a:lnTo>
                  <a:pt x="1243698" y="398399"/>
                </a:lnTo>
                <a:lnTo>
                  <a:pt x="66401" y="398399"/>
                </a:lnTo>
                <a:lnTo>
                  <a:pt x="40554" y="393181"/>
                </a:lnTo>
                <a:lnTo>
                  <a:pt x="19448" y="378951"/>
                </a:lnTo>
                <a:lnTo>
                  <a:pt x="5218" y="357845"/>
                </a:lnTo>
                <a:lnTo>
                  <a:pt x="0" y="331998"/>
                </a:lnTo>
                <a:lnTo>
                  <a:pt x="0" y="66401"/>
                </a:lnTo>
                <a:close/>
              </a:path>
            </a:pathLst>
          </a:custGeom>
          <a:ln w="9524">
            <a:solidFill>
              <a:srgbClr val="595959"/>
            </a:solidFill>
          </a:ln>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81" name="object 75">
            <a:extLst>
              <a:ext uri="{FF2B5EF4-FFF2-40B4-BE49-F238E27FC236}">
                <a16:creationId xmlns:a16="http://schemas.microsoft.com/office/drawing/2014/main" id="{D3D22D0D-27E7-4668-B2E5-83598728D074}"/>
              </a:ext>
            </a:extLst>
          </p:cNvPr>
          <p:cNvSpPr/>
          <p:nvPr/>
        </p:nvSpPr>
        <p:spPr>
          <a:xfrm>
            <a:off x="2483475" y="5702895"/>
            <a:ext cx="635500" cy="398399"/>
          </a:xfrm>
          <a:prstGeom prst="rect">
            <a:avLst/>
          </a:prstGeom>
          <a:blipFill>
            <a:blip r:embed="rId3" cstate="print"/>
            <a:stretch>
              <a:fillRect/>
            </a:stretch>
          </a:blipFill>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82" name="object 76">
            <a:extLst>
              <a:ext uri="{FF2B5EF4-FFF2-40B4-BE49-F238E27FC236}">
                <a16:creationId xmlns:a16="http://schemas.microsoft.com/office/drawing/2014/main" id="{FDA0F351-F3E0-437F-ABF9-A48B5063EABE}"/>
              </a:ext>
            </a:extLst>
          </p:cNvPr>
          <p:cNvSpPr txBox="1"/>
          <p:nvPr/>
        </p:nvSpPr>
        <p:spPr>
          <a:xfrm>
            <a:off x="3174300" y="4815742"/>
            <a:ext cx="525780" cy="653415"/>
          </a:xfrm>
          <a:prstGeom prst="rect">
            <a:avLst/>
          </a:prstGeom>
        </p:spPr>
        <p:txBody>
          <a:bodyPr vert="horz" wrap="square" lIns="0" tIns="113030" rIns="0" bIns="0" rtlCol="0">
            <a:spAutoFit/>
          </a:bodyPr>
          <a:lstStyle/>
          <a:p>
            <a:pPr marL="12700">
              <a:lnSpc>
                <a:spcPct val="100000"/>
              </a:lnSpc>
              <a:spcBef>
                <a:spcPts val="890"/>
              </a:spcBef>
              <a:tabLst>
                <a:tab pos="455295" algn="l"/>
              </a:tabLst>
            </a:pPr>
            <a:r>
              <a:rPr sz="1400" u="heavy" dirty="0">
                <a:uFill>
                  <a:solidFill>
                    <a:srgbClr val="595959"/>
                  </a:solidFill>
                </a:uFill>
                <a:latin typeface="Corbel" panose="020B0503020204020204" pitchFamily="34" charset="0"/>
                <a:cs typeface="Arial" panose="020B0604020202020204" pitchFamily="34" charset="0"/>
              </a:rPr>
              <a:t> 	</a:t>
            </a:r>
            <a:endParaRPr sz="1400" dirty="0">
              <a:latin typeface="Corbel" panose="020B0503020204020204" pitchFamily="34" charset="0"/>
              <a:cs typeface="Arial" panose="020B0604020202020204" pitchFamily="34" charset="0"/>
            </a:endParaRPr>
          </a:p>
          <a:p>
            <a:pPr marL="69215">
              <a:lnSpc>
                <a:spcPct val="100000"/>
              </a:lnSpc>
              <a:spcBef>
                <a:spcPts val="795"/>
              </a:spcBef>
              <a:tabLst>
                <a:tab pos="512445" algn="l"/>
              </a:tabLst>
            </a:pPr>
            <a:r>
              <a:rPr sz="1400" u="heavy" dirty="0">
                <a:uFill>
                  <a:solidFill>
                    <a:srgbClr val="595959"/>
                  </a:solidFill>
                </a:uFill>
                <a:latin typeface="Corbel" panose="020B0503020204020204" pitchFamily="34" charset="0"/>
                <a:cs typeface="Arial" panose="020B0604020202020204" pitchFamily="34" charset="0"/>
              </a:rPr>
              <a:t> 	</a:t>
            </a:r>
            <a:endParaRPr sz="1400" dirty="0">
              <a:latin typeface="Corbel" panose="020B0503020204020204" pitchFamily="34" charset="0"/>
              <a:cs typeface="Arial" panose="020B0604020202020204" pitchFamily="34" charset="0"/>
            </a:endParaRPr>
          </a:p>
        </p:txBody>
      </p:sp>
      <p:sp>
        <p:nvSpPr>
          <p:cNvPr id="83" name="object 77">
            <a:extLst>
              <a:ext uri="{FF2B5EF4-FFF2-40B4-BE49-F238E27FC236}">
                <a16:creationId xmlns:a16="http://schemas.microsoft.com/office/drawing/2014/main" id="{22624011-1586-420D-BEE0-AA741C6D6836}"/>
              </a:ext>
            </a:extLst>
          </p:cNvPr>
          <p:cNvSpPr/>
          <p:nvPr/>
        </p:nvSpPr>
        <p:spPr>
          <a:xfrm>
            <a:off x="3205693" y="5380551"/>
            <a:ext cx="43815" cy="31750"/>
          </a:xfrm>
          <a:custGeom>
            <a:avLst/>
            <a:gdLst/>
            <a:ahLst/>
            <a:cxnLst/>
            <a:rect l="l" t="t" r="r" b="b"/>
            <a:pathLst>
              <a:path w="43814" h="31750">
                <a:moveTo>
                  <a:pt x="42743" y="31451"/>
                </a:moveTo>
                <a:lnTo>
                  <a:pt x="0" y="14452"/>
                </a:lnTo>
                <a:lnTo>
                  <a:pt x="43669" y="0"/>
                </a:lnTo>
                <a:lnTo>
                  <a:pt x="42743" y="31451"/>
                </a:lnTo>
                <a:close/>
              </a:path>
            </a:pathLst>
          </a:custGeom>
          <a:solidFill>
            <a:srgbClr val="595959"/>
          </a:solidFill>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84" name="object 78">
            <a:extLst>
              <a:ext uri="{FF2B5EF4-FFF2-40B4-BE49-F238E27FC236}">
                <a16:creationId xmlns:a16="http://schemas.microsoft.com/office/drawing/2014/main" id="{EA87D275-BBF7-43DA-8270-76EEFA19B6BA}"/>
              </a:ext>
            </a:extLst>
          </p:cNvPr>
          <p:cNvSpPr/>
          <p:nvPr/>
        </p:nvSpPr>
        <p:spPr>
          <a:xfrm>
            <a:off x="3205693" y="5380551"/>
            <a:ext cx="43815" cy="31750"/>
          </a:xfrm>
          <a:custGeom>
            <a:avLst/>
            <a:gdLst/>
            <a:ahLst/>
            <a:cxnLst/>
            <a:rect l="l" t="t" r="r" b="b"/>
            <a:pathLst>
              <a:path w="43814" h="31750">
                <a:moveTo>
                  <a:pt x="43669" y="0"/>
                </a:moveTo>
                <a:lnTo>
                  <a:pt x="0" y="14452"/>
                </a:lnTo>
                <a:lnTo>
                  <a:pt x="42743" y="31451"/>
                </a:lnTo>
                <a:lnTo>
                  <a:pt x="43669" y="0"/>
                </a:lnTo>
                <a:close/>
              </a:path>
            </a:pathLst>
          </a:custGeom>
          <a:ln w="9524">
            <a:solidFill>
              <a:srgbClr val="595959"/>
            </a:solidFill>
          </a:ln>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85" name="object 79">
            <a:extLst>
              <a:ext uri="{FF2B5EF4-FFF2-40B4-BE49-F238E27FC236}">
                <a16:creationId xmlns:a16="http://schemas.microsoft.com/office/drawing/2014/main" id="{CBD82A96-80AA-4E4A-A4CF-063BAC17F658}"/>
              </a:ext>
            </a:extLst>
          </p:cNvPr>
          <p:cNvSpPr/>
          <p:nvPr/>
        </p:nvSpPr>
        <p:spPr>
          <a:xfrm>
            <a:off x="1760800" y="5278519"/>
            <a:ext cx="1310640" cy="398780"/>
          </a:xfrm>
          <a:custGeom>
            <a:avLst/>
            <a:gdLst/>
            <a:ahLst/>
            <a:cxnLst/>
            <a:rect l="l" t="t" r="r" b="b"/>
            <a:pathLst>
              <a:path w="1310640" h="398779">
                <a:moveTo>
                  <a:pt x="1243698" y="398399"/>
                </a:moveTo>
                <a:lnTo>
                  <a:pt x="66401" y="398399"/>
                </a:lnTo>
                <a:lnTo>
                  <a:pt x="40554" y="393181"/>
                </a:lnTo>
                <a:lnTo>
                  <a:pt x="19448" y="378951"/>
                </a:lnTo>
                <a:lnTo>
                  <a:pt x="5218" y="357845"/>
                </a:lnTo>
                <a:lnTo>
                  <a:pt x="0" y="331998"/>
                </a:lnTo>
                <a:lnTo>
                  <a:pt x="0" y="66401"/>
                </a:lnTo>
                <a:lnTo>
                  <a:pt x="5218" y="40554"/>
                </a:lnTo>
                <a:lnTo>
                  <a:pt x="19448" y="19448"/>
                </a:lnTo>
                <a:lnTo>
                  <a:pt x="40554" y="5218"/>
                </a:lnTo>
                <a:lnTo>
                  <a:pt x="66401" y="0"/>
                </a:lnTo>
                <a:lnTo>
                  <a:pt x="1243698" y="0"/>
                </a:lnTo>
                <a:lnTo>
                  <a:pt x="1280538" y="11156"/>
                </a:lnTo>
                <a:lnTo>
                  <a:pt x="1305045" y="40990"/>
                </a:lnTo>
                <a:lnTo>
                  <a:pt x="1310099" y="66401"/>
                </a:lnTo>
                <a:lnTo>
                  <a:pt x="1310099" y="331998"/>
                </a:lnTo>
                <a:lnTo>
                  <a:pt x="1304881" y="357845"/>
                </a:lnTo>
                <a:lnTo>
                  <a:pt x="1290651" y="378951"/>
                </a:lnTo>
                <a:lnTo>
                  <a:pt x="1269545" y="393181"/>
                </a:lnTo>
                <a:lnTo>
                  <a:pt x="1243698" y="398399"/>
                </a:lnTo>
                <a:close/>
              </a:path>
            </a:pathLst>
          </a:custGeom>
          <a:solidFill>
            <a:srgbClr val="FFF1CC"/>
          </a:solidFill>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86" name="object 80">
            <a:extLst>
              <a:ext uri="{FF2B5EF4-FFF2-40B4-BE49-F238E27FC236}">
                <a16:creationId xmlns:a16="http://schemas.microsoft.com/office/drawing/2014/main" id="{9B4A99A3-C6B8-4E82-ABE5-3E225EB2B2E7}"/>
              </a:ext>
            </a:extLst>
          </p:cNvPr>
          <p:cNvSpPr/>
          <p:nvPr/>
        </p:nvSpPr>
        <p:spPr>
          <a:xfrm>
            <a:off x="1760800" y="5278519"/>
            <a:ext cx="1310640" cy="398780"/>
          </a:xfrm>
          <a:custGeom>
            <a:avLst/>
            <a:gdLst/>
            <a:ahLst/>
            <a:cxnLst/>
            <a:rect l="l" t="t" r="r" b="b"/>
            <a:pathLst>
              <a:path w="1310640" h="398779">
                <a:moveTo>
                  <a:pt x="0" y="66401"/>
                </a:moveTo>
                <a:lnTo>
                  <a:pt x="5218" y="40554"/>
                </a:lnTo>
                <a:lnTo>
                  <a:pt x="19448" y="19448"/>
                </a:lnTo>
                <a:lnTo>
                  <a:pt x="40554" y="5218"/>
                </a:lnTo>
                <a:lnTo>
                  <a:pt x="66401" y="0"/>
                </a:lnTo>
                <a:lnTo>
                  <a:pt x="1243698" y="0"/>
                </a:lnTo>
                <a:lnTo>
                  <a:pt x="1280538" y="11156"/>
                </a:lnTo>
                <a:lnTo>
                  <a:pt x="1305045" y="40990"/>
                </a:lnTo>
                <a:lnTo>
                  <a:pt x="1310099" y="66401"/>
                </a:lnTo>
                <a:lnTo>
                  <a:pt x="1310099" y="331998"/>
                </a:lnTo>
                <a:lnTo>
                  <a:pt x="1304881" y="357845"/>
                </a:lnTo>
                <a:lnTo>
                  <a:pt x="1290651" y="378951"/>
                </a:lnTo>
                <a:lnTo>
                  <a:pt x="1269545" y="393181"/>
                </a:lnTo>
                <a:lnTo>
                  <a:pt x="1243698" y="398399"/>
                </a:lnTo>
                <a:lnTo>
                  <a:pt x="66401" y="398399"/>
                </a:lnTo>
                <a:lnTo>
                  <a:pt x="40554" y="393181"/>
                </a:lnTo>
                <a:lnTo>
                  <a:pt x="19448" y="378951"/>
                </a:lnTo>
                <a:lnTo>
                  <a:pt x="5218" y="357845"/>
                </a:lnTo>
                <a:lnTo>
                  <a:pt x="0" y="331998"/>
                </a:lnTo>
                <a:lnTo>
                  <a:pt x="0" y="66401"/>
                </a:lnTo>
                <a:close/>
              </a:path>
            </a:pathLst>
          </a:custGeom>
          <a:ln w="9524">
            <a:solidFill>
              <a:srgbClr val="595959"/>
            </a:solidFill>
          </a:ln>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87" name="object 81">
            <a:extLst>
              <a:ext uri="{FF2B5EF4-FFF2-40B4-BE49-F238E27FC236}">
                <a16:creationId xmlns:a16="http://schemas.microsoft.com/office/drawing/2014/main" id="{AE4D5E1E-F5B1-4AD2-9CC7-9E5E8485DD91}"/>
              </a:ext>
            </a:extLst>
          </p:cNvPr>
          <p:cNvSpPr txBox="1"/>
          <p:nvPr/>
        </p:nvSpPr>
        <p:spPr>
          <a:xfrm>
            <a:off x="1832998" y="4706782"/>
            <a:ext cx="921385" cy="789960"/>
          </a:xfrm>
          <a:prstGeom prst="rect">
            <a:avLst/>
          </a:prstGeom>
        </p:spPr>
        <p:txBody>
          <a:bodyPr vert="horz" wrap="square" lIns="0" tIns="22860" rIns="0" bIns="0" rtlCol="0">
            <a:spAutoFit/>
          </a:bodyPr>
          <a:lstStyle/>
          <a:p>
            <a:pPr marL="12700" marR="5080">
              <a:lnSpc>
                <a:spcPts val="1650"/>
              </a:lnSpc>
              <a:spcBef>
                <a:spcPts val="180"/>
              </a:spcBef>
            </a:pPr>
            <a:r>
              <a:rPr sz="1400" spc="-5" dirty="0">
                <a:latin typeface="Corbel" panose="020B0503020204020204" pitchFamily="34" charset="0"/>
                <a:cs typeface="Arial" panose="020B0604020202020204" pitchFamily="34" charset="0"/>
              </a:rPr>
              <a:t>Explore</a:t>
            </a:r>
            <a:r>
              <a:rPr sz="1400" spc="-95" dirty="0">
                <a:latin typeface="Corbel" panose="020B0503020204020204" pitchFamily="34" charset="0"/>
                <a:cs typeface="Arial" panose="020B0604020202020204" pitchFamily="34" charset="0"/>
              </a:rPr>
              <a:t> </a:t>
            </a:r>
            <a:r>
              <a:rPr sz="1400" spc="-5" dirty="0">
                <a:latin typeface="Corbel" panose="020B0503020204020204" pitchFamily="34" charset="0"/>
                <a:cs typeface="Arial" panose="020B0604020202020204" pitchFamily="34" charset="0"/>
              </a:rPr>
              <a:t>the  Data</a:t>
            </a:r>
            <a:endParaRPr sz="1400" dirty="0">
              <a:latin typeface="Corbel" panose="020B0503020204020204" pitchFamily="34" charset="0"/>
              <a:cs typeface="Arial" panose="020B0604020202020204" pitchFamily="34" charset="0"/>
            </a:endParaRPr>
          </a:p>
          <a:p>
            <a:pPr marL="32384">
              <a:lnSpc>
                <a:spcPct val="100000"/>
              </a:lnSpc>
              <a:spcBef>
                <a:spcPts val="885"/>
              </a:spcBef>
            </a:pPr>
            <a:r>
              <a:rPr sz="1400" spc="-5" dirty="0">
                <a:latin typeface="Corbel" panose="020B0503020204020204" pitchFamily="34" charset="0"/>
                <a:cs typeface="Arial" panose="020B0604020202020204" pitchFamily="34" charset="0"/>
              </a:rPr>
              <a:t>Feature</a:t>
            </a:r>
            <a:endParaRPr sz="1400" dirty="0">
              <a:latin typeface="Corbel" panose="020B0503020204020204" pitchFamily="34" charset="0"/>
              <a:cs typeface="Arial" panose="020B0604020202020204" pitchFamily="34" charset="0"/>
            </a:endParaRPr>
          </a:p>
        </p:txBody>
      </p:sp>
      <p:sp>
        <p:nvSpPr>
          <p:cNvPr id="88" name="object 82">
            <a:extLst>
              <a:ext uri="{FF2B5EF4-FFF2-40B4-BE49-F238E27FC236}">
                <a16:creationId xmlns:a16="http://schemas.microsoft.com/office/drawing/2014/main" id="{2E64166E-1FF7-42F4-9754-F68FCCAA4D3E}"/>
              </a:ext>
            </a:extLst>
          </p:cNvPr>
          <p:cNvSpPr txBox="1"/>
          <p:nvPr/>
        </p:nvSpPr>
        <p:spPr>
          <a:xfrm>
            <a:off x="7907775" y="5066795"/>
            <a:ext cx="1656080" cy="303288"/>
          </a:xfrm>
          <a:prstGeom prst="rect">
            <a:avLst/>
          </a:prstGeom>
          <a:solidFill>
            <a:srgbClr val="FFF1CC"/>
          </a:solidFill>
          <a:ln w="9524">
            <a:solidFill>
              <a:srgbClr val="595959"/>
            </a:solidFill>
          </a:ln>
        </p:spPr>
        <p:txBody>
          <a:bodyPr vert="horz" wrap="square" lIns="0" tIns="86995" rIns="0" bIns="0" rtlCol="0">
            <a:spAutoFit/>
          </a:bodyPr>
          <a:lstStyle/>
          <a:p>
            <a:pPr marL="85725">
              <a:lnSpc>
                <a:spcPct val="100000"/>
              </a:lnSpc>
              <a:spcBef>
                <a:spcPts val="685"/>
              </a:spcBef>
            </a:pPr>
            <a:r>
              <a:rPr sz="1400" dirty="0">
                <a:latin typeface="Corbel" panose="020B0503020204020204" pitchFamily="34" charset="0"/>
                <a:cs typeface="Arial" panose="020B0604020202020204" pitchFamily="34" charset="0"/>
              </a:rPr>
              <a:t>Maintenance</a:t>
            </a:r>
          </a:p>
        </p:txBody>
      </p:sp>
      <p:sp>
        <p:nvSpPr>
          <p:cNvPr id="89" name="object 83">
            <a:extLst>
              <a:ext uri="{FF2B5EF4-FFF2-40B4-BE49-F238E27FC236}">
                <a16:creationId xmlns:a16="http://schemas.microsoft.com/office/drawing/2014/main" id="{61335CDD-61BA-47CE-99DA-B4CBDDD527F2}"/>
              </a:ext>
            </a:extLst>
          </p:cNvPr>
          <p:cNvSpPr txBox="1"/>
          <p:nvPr/>
        </p:nvSpPr>
        <p:spPr>
          <a:xfrm>
            <a:off x="7907775" y="4610320"/>
            <a:ext cx="1656080" cy="273152"/>
          </a:xfrm>
          <a:prstGeom prst="rect">
            <a:avLst/>
          </a:prstGeom>
          <a:solidFill>
            <a:srgbClr val="FFF1CC"/>
          </a:solidFill>
          <a:ln w="9524">
            <a:solidFill>
              <a:srgbClr val="595959"/>
            </a:solidFill>
          </a:ln>
        </p:spPr>
        <p:txBody>
          <a:bodyPr vert="horz" wrap="square" lIns="0" tIns="57150" rIns="0" bIns="0" rtlCol="0">
            <a:spAutoFit/>
          </a:bodyPr>
          <a:lstStyle/>
          <a:p>
            <a:pPr marL="85725">
              <a:lnSpc>
                <a:spcPct val="100000"/>
              </a:lnSpc>
              <a:spcBef>
                <a:spcPts val="450"/>
              </a:spcBef>
            </a:pPr>
            <a:r>
              <a:rPr sz="1400" spc="-5" dirty="0">
                <a:latin typeface="Corbel" panose="020B0503020204020204" pitchFamily="34" charset="0"/>
                <a:cs typeface="Arial" panose="020B0604020202020204" pitchFamily="34" charset="0"/>
              </a:rPr>
              <a:t>Deployment</a:t>
            </a:r>
            <a:endParaRPr sz="1400" dirty="0">
              <a:latin typeface="Corbel" panose="020B0503020204020204" pitchFamily="34" charset="0"/>
              <a:cs typeface="Arial" panose="020B0604020202020204" pitchFamily="34" charset="0"/>
            </a:endParaRPr>
          </a:p>
        </p:txBody>
      </p:sp>
      <p:sp>
        <p:nvSpPr>
          <p:cNvPr id="90" name="object 84">
            <a:extLst>
              <a:ext uri="{FF2B5EF4-FFF2-40B4-BE49-F238E27FC236}">
                <a16:creationId xmlns:a16="http://schemas.microsoft.com/office/drawing/2014/main" id="{91A3F8F8-5F11-4D01-8680-F1F270C4BB4A}"/>
              </a:ext>
            </a:extLst>
          </p:cNvPr>
          <p:cNvSpPr/>
          <p:nvPr/>
        </p:nvSpPr>
        <p:spPr>
          <a:xfrm>
            <a:off x="7907775" y="5594519"/>
            <a:ext cx="1656080" cy="398780"/>
          </a:xfrm>
          <a:custGeom>
            <a:avLst/>
            <a:gdLst/>
            <a:ahLst/>
            <a:cxnLst/>
            <a:rect l="l" t="t" r="r" b="b"/>
            <a:pathLst>
              <a:path w="1656079" h="398779">
                <a:moveTo>
                  <a:pt x="1655999" y="398399"/>
                </a:moveTo>
                <a:lnTo>
                  <a:pt x="0" y="398399"/>
                </a:lnTo>
                <a:lnTo>
                  <a:pt x="0" y="0"/>
                </a:lnTo>
                <a:lnTo>
                  <a:pt x="1655999" y="0"/>
                </a:lnTo>
                <a:lnTo>
                  <a:pt x="1655999" y="398399"/>
                </a:lnTo>
                <a:close/>
              </a:path>
            </a:pathLst>
          </a:custGeom>
          <a:solidFill>
            <a:srgbClr val="FFF1CC"/>
          </a:solidFill>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91" name="object 85">
            <a:extLst>
              <a:ext uri="{FF2B5EF4-FFF2-40B4-BE49-F238E27FC236}">
                <a16:creationId xmlns:a16="http://schemas.microsoft.com/office/drawing/2014/main" id="{E28474D7-04D5-40B0-BDB5-E31E03E2A853}"/>
              </a:ext>
            </a:extLst>
          </p:cNvPr>
          <p:cNvSpPr/>
          <p:nvPr/>
        </p:nvSpPr>
        <p:spPr>
          <a:xfrm>
            <a:off x="7907775" y="5594519"/>
            <a:ext cx="1656080" cy="398780"/>
          </a:xfrm>
          <a:custGeom>
            <a:avLst/>
            <a:gdLst/>
            <a:ahLst/>
            <a:cxnLst/>
            <a:rect l="l" t="t" r="r" b="b"/>
            <a:pathLst>
              <a:path w="1656079" h="398779">
                <a:moveTo>
                  <a:pt x="0" y="0"/>
                </a:moveTo>
                <a:lnTo>
                  <a:pt x="1655999" y="0"/>
                </a:lnTo>
                <a:lnTo>
                  <a:pt x="1655999" y="398399"/>
                </a:lnTo>
                <a:lnTo>
                  <a:pt x="0" y="398399"/>
                </a:lnTo>
                <a:lnTo>
                  <a:pt x="0" y="0"/>
                </a:lnTo>
                <a:close/>
              </a:path>
            </a:pathLst>
          </a:custGeom>
          <a:ln w="9524">
            <a:solidFill>
              <a:srgbClr val="595959"/>
            </a:solidFill>
          </a:ln>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92" name="object 86">
            <a:extLst>
              <a:ext uri="{FF2B5EF4-FFF2-40B4-BE49-F238E27FC236}">
                <a16:creationId xmlns:a16="http://schemas.microsoft.com/office/drawing/2014/main" id="{CBCDEF8E-32CB-4A0A-8C5B-2DE19866698B}"/>
              </a:ext>
            </a:extLst>
          </p:cNvPr>
          <p:cNvSpPr txBox="1"/>
          <p:nvPr/>
        </p:nvSpPr>
        <p:spPr>
          <a:xfrm>
            <a:off x="1853273" y="5474750"/>
            <a:ext cx="972819" cy="205184"/>
          </a:xfrm>
          <a:prstGeom prst="rect">
            <a:avLst/>
          </a:prstGeom>
        </p:spPr>
        <p:txBody>
          <a:bodyPr vert="horz" wrap="square" lIns="0" tIns="0" rIns="0" bIns="0" rtlCol="0">
            <a:spAutoFit/>
          </a:bodyPr>
          <a:lstStyle/>
          <a:p>
            <a:pPr marL="12700">
              <a:lnSpc>
                <a:spcPts val="1645"/>
              </a:lnSpc>
            </a:pPr>
            <a:r>
              <a:rPr sz="1400" spc="-5" dirty="0">
                <a:latin typeface="Corbel" panose="020B0503020204020204" pitchFamily="34" charset="0"/>
                <a:cs typeface="Arial" panose="020B0604020202020204" pitchFamily="34" charset="0"/>
              </a:rPr>
              <a:t>Engineering</a:t>
            </a:r>
            <a:endParaRPr sz="1400" dirty="0">
              <a:latin typeface="Corbel" panose="020B0503020204020204" pitchFamily="34" charset="0"/>
              <a:cs typeface="Arial" panose="020B0604020202020204" pitchFamily="34" charset="0"/>
            </a:endParaRPr>
          </a:p>
        </p:txBody>
      </p:sp>
      <p:sp>
        <p:nvSpPr>
          <p:cNvPr id="93" name="object 87">
            <a:extLst>
              <a:ext uri="{FF2B5EF4-FFF2-40B4-BE49-F238E27FC236}">
                <a16:creationId xmlns:a16="http://schemas.microsoft.com/office/drawing/2014/main" id="{1D21608E-348D-4067-8ADB-B1B06EEF5016}"/>
              </a:ext>
            </a:extLst>
          </p:cNvPr>
          <p:cNvSpPr txBox="1"/>
          <p:nvPr/>
        </p:nvSpPr>
        <p:spPr>
          <a:xfrm>
            <a:off x="7980800" y="5685975"/>
            <a:ext cx="1012190" cy="205184"/>
          </a:xfrm>
          <a:prstGeom prst="rect">
            <a:avLst/>
          </a:prstGeom>
        </p:spPr>
        <p:txBody>
          <a:bodyPr vert="horz" wrap="square" lIns="0" tIns="0" rIns="0" bIns="0" rtlCol="0">
            <a:spAutoFit/>
          </a:bodyPr>
          <a:lstStyle/>
          <a:p>
            <a:pPr marL="12700">
              <a:lnSpc>
                <a:spcPts val="1645"/>
              </a:lnSpc>
            </a:pPr>
            <a:r>
              <a:rPr sz="1400" spc="-5" dirty="0">
                <a:latin typeface="Corbel" panose="020B0503020204020204" pitchFamily="34" charset="0"/>
                <a:cs typeface="Arial" panose="020B0604020202020204" pitchFamily="34" charset="0"/>
              </a:rPr>
              <a:t>Optimization</a:t>
            </a:r>
            <a:endParaRPr sz="1400" dirty="0">
              <a:latin typeface="Corbel" panose="020B0503020204020204" pitchFamily="34" charset="0"/>
              <a:cs typeface="Arial" panose="020B0604020202020204" pitchFamily="34" charset="0"/>
            </a:endParaRPr>
          </a:p>
        </p:txBody>
      </p:sp>
      <p:sp>
        <p:nvSpPr>
          <p:cNvPr id="94" name="object 88">
            <a:extLst>
              <a:ext uri="{FF2B5EF4-FFF2-40B4-BE49-F238E27FC236}">
                <a16:creationId xmlns:a16="http://schemas.microsoft.com/office/drawing/2014/main" id="{D61AD0EE-5C99-4267-B25C-632C5845645E}"/>
              </a:ext>
            </a:extLst>
          </p:cNvPr>
          <p:cNvSpPr txBox="1"/>
          <p:nvPr/>
        </p:nvSpPr>
        <p:spPr>
          <a:xfrm>
            <a:off x="1797449" y="5785650"/>
            <a:ext cx="567690" cy="205184"/>
          </a:xfrm>
          <a:prstGeom prst="rect">
            <a:avLst/>
          </a:prstGeom>
        </p:spPr>
        <p:txBody>
          <a:bodyPr vert="horz" wrap="square" lIns="0" tIns="0" rIns="0" bIns="0" rtlCol="0">
            <a:spAutoFit/>
          </a:bodyPr>
          <a:lstStyle/>
          <a:p>
            <a:pPr marL="12700">
              <a:lnSpc>
                <a:spcPts val="1645"/>
              </a:lnSpc>
            </a:pPr>
            <a:r>
              <a:rPr sz="1400" i="1" u="heavy" spc="-5" dirty="0">
                <a:uFill>
                  <a:solidFill>
                    <a:srgbClr val="000000"/>
                  </a:solidFill>
                </a:uFill>
                <a:latin typeface="Corbel" panose="020B0503020204020204" pitchFamily="34" charset="0"/>
                <a:cs typeface="Arial" panose="020B0604020202020204" pitchFamily="34" charset="0"/>
              </a:rPr>
              <a:t>Scripts</a:t>
            </a:r>
            <a:endParaRPr sz="1400" dirty="0">
              <a:latin typeface="Corbel" panose="020B0503020204020204" pitchFamily="34" charset="0"/>
              <a:cs typeface="Arial" panose="020B0604020202020204" pitchFamily="34" charset="0"/>
            </a:endParaRPr>
          </a:p>
        </p:txBody>
      </p:sp>
      <p:sp>
        <p:nvSpPr>
          <p:cNvPr id="95" name="object 89">
            <a:extLst>
              <a:ext uri="{FF2B5EF4-FFF2-40B4-BE49-F238E27FC236}">
                <a16:creationId xmlns:a16="http://schemas.microsoft.com/office/drawing/2014/main" id="{FBD7B994-EB01-4162-8002-0A698F81AB0C}"/>
              </a:ext>
            </a:extLst>
          </p:cNvPr>
          <p:cNvSpPr txBox="1"/>
          <p:nvPr/>
        </p:nvSpPr>
        <p:spPr>
          <a:xfrm>
            <a:off x="3999026" y="5864500"/>
            <a:ext cx="567690" cy="205184"/>
          </a:xfrm>
          <a:prstGeom prst="rect">
            <a:avLst/>
          </a:prstGeom>
        </p:spPr>
        <p:txBody>
          <a:bodyPr vert="horz" wrap="square" lIns="0" tIns="0" rIns="0" bIns="0" rtlCol="0">
            <a:spAutoFit/>
          </a:bodyPr>
          <a:lstStyle/>
          <a:p>
            <a:pPr marL="12700">
              <a:lnSpc>
                <a:spcPts val="1645"/>
              </a:lnSpc>
            </a:pPr>
            <a:r>
              <a:rPr sz="1400" i="1" u="heavy" spc="-5" dirty="0">
                <a:uFill>
                  <a:solidFill>
                    <a:srgbClr val="000000"/>
                  </a:solidFill>
                </a:uFill>
                <a:latin typeface="Corbel" panose="020B0503020204020204" pitchFamily="34" charset="0"/>
                <a:cs typeface="Arial" panose="020B0604020202020204" pitchFamily="34" charset="0"/>
              </a:rPr>
              <a:t>Scripts</a:t>
            </a:r>
            <a:endParaRPr sz="1400" dirty="0">
              <a:latin typeface="Corbel" panose="020B0503020204020204" pitchFamily="34" charset="0"/>
              <a:cs typeface="Arial" panose="020B0604020202020204" pitchFamily="34" charset="0"/>
            </a:endParaRPr>
          </a:p>
        </p:txBody>
      </p:sp>
      <p:sp>
        <p:nvSpPr>
          <p:cNvPr id="96" name="object 90">
            <a:extLst>
              <a:ext uri="{FF2B5EF4-FFF2-40B4-BE49-F238E27FC236}">
                <a16:creationId xmlns:a16="http://schemas.microsoft.com/office/drawing/2014/main" id="{AB129D96-78EA-459F-A1AC-BF9F60A4B837}"/>
              </a:ext>
            </a:extLst>
          </p:cNvPr>
          <p:cNvSpPr txBox="1"/>
          <p:nvPr/>
        </p:nvSpPr>
        <p:spPr>
          <a:xfrm>
            <a:off x="1509965" y="6332642"/>
            <a:ext cx="1766876" cy="214802"/>
          </a:xfrm>
          <a:prstGeom prst="rect">
            <a:avLst/>
          </a:prstGeom>
        </p:spPr>
        <p:txBody>
          <a:bodyPr vert="horz" wrap="square" lIns="0" tIns="0" rIns="0" bIns="0" rtlCol="0">
            <a:spAutoFit/>
          </a:bodyPr>
          <a:lstStyle/>
          <a:p>
            <a:pPr marL="12700">
              <a:lnSpc>
                <a:spcPts val="1645"/>
              </a:lnSpc>
            </a:pPr>
            <a:r>
              <a:rPr sz="1800" spc="-5" dirty="0">
                <a:latin typeface="Corbel" panose="020B0503020204020204" pitchFamily="34" charset="0"/>
                <a:cs typeface="Arial" panose="020B0604020202020204" pitchFamily="34" charset="0"/>
              </a:rPr>
              <a:t>Data</a:t>
            </a:r>
            <a:r>
              <a:rPr sz="1800" spc="-75" dirty="0">
                <a:latin typeface="Corbel" panose="020B0503020204020204" pitchFamily="34" charset="0"/>
                <a:cs typeface="Arial" panose="020B0604020202020204" pitchFamily="34" charset="0"/>
              </a:rPr>
              <a:t> </a:t>
            </a:r>
            <a:r>
              <a:rPr sz="1800" spc="-5" dirty="0">
                <a:latin typeface="Corbel" panose="020B0503020204020204" pitchFamily="34" charset="0"/>
                <a:cs typeface="Arial" panose="020B0604020202020204" pitchFamily="34" charset="0"/>
              </a:rPr>
              <a:t>Analysis</a:t>
            </a:r>
            <a:endParaRPr sz="1800" dirty="0">
              <a:latin typeface="Corbel" panose="020B0503020204020204" pitchFamily="34" charset="0"/>
              <a:cs typeface="Arial" panose="020B0604020202020204" pitchFamily="34" charset="0"/>
            </a:endParaRPr>
          </a:p>
        </p:txBody>
      </p:sp>
      <p:sp>
        <p:nvSpPr>
          <p:cNvPr id="97" name="object 91">
            <a:extLst>
              <a:ext uri="{FF2B5EF4-FFF2-40B4-BE49-F238E27FC236}">
                <a16:creationId xmlns:a16="http://schemas.microsoft.com/office/drawing/2014/main" id="{6510A310-73E8-4415-8195-1C7D5E3185FE}"/>
              </a:ext>
            </a:extLst>
          </p:cNvPr>
          <p:cNvSpPr txBox="1"/>
          <p:nvPr/>
        </p:nvSpPr>
        <p:spPr>
          <a:xfrm>
            <a:off x="7355466" y="6319036"/>
            <a:ext cx="3375462" cy="230191"/>
          </a:xfrm>
          <a:prstGeom prst="rect">
            <a:avLst/>
          </a:prstGeom>
        </p:spPr>
        <p:txBody>
          <a:bodyPr vert="horz" wrap="square" lIns="0" tIns="5715" rIns="0" bIns="0" rtlCol="0">
            <a:spAutoFit/>
          </a:bodyPr>
          <a:lstStyle/>
          <a:p>
            <a:pPr marL="12700" marR="5080">
              <a:lnSpc>
                <a:spcPts val="1650"/>
              </a:lnSpc>
              <a:spcBef>
                <a:spcPts val="45"/>
              </a:spcBef>
            </a:pPr>
            <a:r>
              <a:rPr sz="1800" spc="-5" dirty="0">
                <a:latin typeface="Corbel" panose="020B0503020204020204" pitchFamily="34" charset="0"/>
                <a:cs typeface="Arial" panose="020B0604020202020204" pitchFamily="34" charset="0"/>
              </a:rPr>
              <a:t>Deployment</a:t>
            </a:r>
            <a:r>
              <a:rPr sz="1800" spc="-90" dirty="0">
                <a:latin typeface="Corbel" panose="020B0503020204020204" pitchFamily="34" charset="0"/>
                <a:cs typeface="Arial" panose="020B0604020202020204" pitchFamily="34" charset="0"/>
              </a:rPr>
              <a:t> </a:t>
            </a:r>
            <a:r>
              <a:rPr sz="1800" spc="-5" dirty="0">
                <a:latin typeface="Corbel" panose="020B0503020204020204" pitchFamily="34" charset="0"/>
                <a:cs typeface="Arial" panose="020B0604020202020204" pitchFamily="34" charset="0"/>
              </a:rPr>
              <a:t>and optimization</a:t>
            </a:r>
            <a:endParaRPr sz="1800" dirty="0">
              <a:latin typeface="Corbel" panose="020B0503020204020204" pitchFamily="34" charset="0"/>
              <a:cs typeface="Arial" panose="020B0604020202020204" pitchFamily="34" charset="0"/>
            </a:endParaRPr>
          </a:p>
        </p:txBody>
      </p:sp>
      <p:sp>
        <p:nvSpPr>
          <p:cNvPr id="98" name="object 92">
            <a:extLst>
              <a:ext uri="{FF2B5EF4-FFF2-40B4-BE49-F238E27FC236}">
                <a16:creationId xmlns:a16="http://schemas.microsoft.com/office/drawing/2014/main" id="{918CB783-C503-4300-9DBF-531086F55D9D}"/>
              </a:ext>
            </a:extLst>
          </p:cNvPr>
          <p:cNvSpPr txBox="1"/>
          <p:nvPr/>
        </p:nvSpPr>
        <p:spPr>
          <a:xfrm>
            <a:off x="4862259" y="6332642"/>
            <a:ext cx="1706217" cy="214802"/>
          </a:xfrm>
          <a:prstGeom prst="rect">
            <a:avLst/>
          </a:prstGeom>
        </p:spPr>
        <p:txBody>
          <a:bodyPr vert="horz" wrap="square" lIns="0" tIns="0" rIns="0" bIns="0" rtlCol="0">
            <a:spAutoFit/>
          </a:bodyPr>
          <a:lstStyle/>
          <a:p>
            <a:pPr marL="12700">
              <a:lnSpc>
                <a:spcPts val="1645"/>
              </a:lnSpc>
            </a:pPr>
            <a:r>
              <a:rPr sz="1800" dirty="0">
                <a:latin typeface="Corbel" panose="020B0503020204020204" pitchFamily="34" charset="0"/>
                <a:cs typeface="Arial" panose="020B0604020202020204" pitchFamily="34" charset="0"/>
              </a:rPr>
              <a:t>Modeling</a:t>
            </a:r>
          </a:p>
        </p:txBody>
      </p:sp>
    </p:spTree>
    <p:extLst>
      <p:ext uri="{BB962C8B-B14F-4D97-AF65-F5344CB8AC3E}">
        <p14:creationId xmlns:p14="http://schemas.microsoft.com/office/powerpoint/2010/main" val="18686089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5"/>
          <p:cNvSpPr txBox="1">
            <a:spLocks noGrp="1"/>
          </p:cNvSpPr>
          <p:nvPr>
            <p:ph type="title"/>
          </p:nvPr>
        </p:nvSpPr>
        <p:spPr>
          <a:xfrm>
            <a:off x="559402" y="295696"/>
            <a:ext cx="11166865" cy="1356360"/>
          </a:xfrm>
          <a:prstGeom prst="rect">
            <a:avLst/>
          </a:prstGeom>
          <a:noFill/>
          <a:ln>
            <a:noFill/>
          </a:ln>
        </p:spPr>
        <p:txBody>
          <a:bodyPr spcFirstLastPara="1" wrap="square" lIns="91425" tIns="45700" rIns="91425" bIns="45700" anchor="ctr" anchorCtr="0">
            <a:noAutofit/>
          </a:bodyPr>
          <a:lstStyle/>
          <a:p>
            <a:pPr marL="15657" defTabSz="914400">
              <a:spcBef>
                <a:spcPts val="123"/>
              </a:spcBef>
            </a:pPr>
            <a:r>
              <a:rPr lang="en-US" spc="-5" dirty="0">
                <a:latin typeface="Corbel" panose="020B0503020204020204" pitchFamily="34" charset="0"/>
                <a:cs typeface="Arial"/>
              </a:rPr>
              <a:t>P1: Data Science is </a:t>
            </a:r>
            <a:r>
              <a:rPr lang="en-US" dirty="0">
                <a:latin typeface="Corbel" panose="020B0503020204020204" pitchFamily="34" charset="0"/>
                <a:cs typeface="Arial"/>
              </a:rPr>
              <a:t>a</a:t>
            </a:r>
            <a:r>
              <a:rPr lang="en-US" spc="-51" dirty="0">
                <a:latin typeface="Corbel" panose="020B0503020204020204" pitchFamily="34" charset="0"/>
                <a:cs typeface="Arial"/>
              </a:rPr>
              <a:t> </a:t>
            </a:r>
            <a:r>
              <a:rPr lang="en-US" spc="-5" dirty="0">
                <a:latin typeface="Corbel" panose="020B0503020204020204" pitchFamily="34" charset="0"/>
                <a:cs typeface="Arial"/>
              </a:rPr>
              <a:t>process</a:t>
            </a:r>
            <a:br>
              <a:rPr lang="en-US" spc="-5" dirty="0">
                <a:latin typeface="Corbel" panose="020B0503020204020204" pitchFamily="34" charset="0"/>
                <a:cs typeface="Arial"/>
              </a:rPr>
            </a:br>
            <a:r>
              <a:rPr lang="en-US" spc="-5" dirty="0">
                <a:latin typeface="Corbel" panose="020B0503020204020204" pitchFamily="34" charset="0"/>
                <a:cs typeface="Arial"/>
              </a:rPr>
              <a:t>A simple workflow</a:t>
            </a:r>
            <a:endParaRPr lang="en-US" dirty="0">
              <a:solidFill>
                <a:srgbClr val="FF0000"/>
              </a:solidFill>
              <a:latin typeface="Corbel" panose="020B0503020204020204" pitchFamily="34" charset="0"/>
            </a:endParaRPr>
          </a:p>
        </p:txBody>
      </p:sp>
      <p:sp>
        <p:nvSpPr>
          <p:cNvPr id="108" name="Google Shape;108;p15"/>
          <p:cNvSpPr txBox="1">
            <a:spLocks noGrp="1"/>
          </p:cNvSpPr>
          <p:nvPr>
            <p:ph type="sldNum" idx="12"/>
          </p:nvPr>
        </p:nvSpPr>
        <p:spPr>
          <a:xfrm>
            <a:off x="10017212" y="6223830"/>
            <a:ext cx="170621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17</a:t>
            </a:fld>
            <a:endParaRPr/>
          </a:p>
        </p:txBody>
      </p:sp>
      <p:sp>
        <p:nvSpPr>
          <p:cNvPr id="11" name="object 3">
            <a:extLst>
              <a:ext uri="{FF2B5EF4-FFF2-40B4-BE49-F238E27FC236}">
                <a16:creationId xmlns:a16="http://schemas.microsoft.com/office/drawing/2014/main" id="{11BB1CF7-52FA-4F7E-93FA-40B263ED85DA}"/>
              </a:ext>
            </a:extLst>
          </p:cNvPr>
          <p:cNvSpPr txBox="1"/>
          <p:nvPr/>
        </p:nvSpPr>
        <p:spPr>
          <a:xfrm>
            <a:off x="440690" y="2003239"/>
            <a:ext cx="3768090" cy="428311"/>
          </a:xfrm>
          <a:prstGeom prst="rect">
            <a:avLst/>
          </a:prstGeom>
        </p:spPr>
        <p:txBody>
          <a:bodyPr vert="horz" wrap="square" lIns="0" tIns="12689" rIns="0" bIns="0" rtlCol="0">
            <a:spAutoFit/>
          </a:bodyPr>
          <a:lstStyle/>
          <a:p>
            <a:pPr marL="12689">
              <a:spcBef>
                <a:spcPts val="100"/>
              </a:spcBef>
            </a:pPr>
            <a:r>
              <a:rPr sz="2700" u="heavy" dirty="0">
                <a:uFill>
                  <a:solidFill>
                    <a:srgbClr val="000000"/>
                  </a:solidFill>
                </a:uFill>
                <a:latin typeface="Corbel" panose="020B0503020204020204" pitchFamily="34" charset="0"/>
              </a:rPr>
              <a:t>Business</a:t>
            </a:r>
            <a:r>
              <a:rPr sz="2700" u="heavy" spc="-39" dirty="0">
                <a:uFill>
                  <a:solidFill>
                    <a:srgbClr val="000000"/>
                  </a:solidFill>
                </a:uFill>
                <a:latin typeface="Corbel" panose="020B0503020204020204" pitchFamily="34" charset="0"/>
              </a:rPr>
              <a:t> </a:t>
            </a:r>
            <a:r>
              <a:rPr sz="2700" u="heavy" dirty="0">
                <a:uFill>
                  <a:solidFill>
                    <a:srgbClr val="000000"/>
                  </a:solidFill>
                </a:uFill>
                <a:latin typeface="Corbel" panose="020B0503020204020204" pitchFamily="34" charset="0"/>
              </a:rPr>
              <a:t>understanding</a:t>
            </a:r>
            <a:endParaRPr sz="2700" dirty="0">
              <a:latin typeface="Corbel" panose="020B0503020204020204" pitchFamily="34" charset="0"/>
            </a:endParaRPr>
          </a:p>
        </p:txBody>
      </p:sp>
      <p:sp>
        <p:nvSpPr>
          <p:cNvPr id="12" name="object 4">
            <a:extLst>
              <a:ext uri="{FF2B5EF4-FFF2-40B4-BE49-F238E27FC236}">
                <a16:creationId xmlns:a16="http://schemas.microsoft.com/office/drawing/2014/main" id="{E11688AE-31CA-43FF-9EF8-C8D5DD347631}"/>
              </a:ext>
            </a:extLst>
          </p:cNvPr>
          <p:cNvSpPr txBox="1"/>
          <p:nvPr/>
        </p:nvSpPr>
        <p:spPr>
          <a:xfrm>
            <a:off x="2025660" y="5893955"/>
            <a:ext cx="9039850" cy="512437"/>
          </a:xfrm>
          <a:prstGeom prst="rect">
            <a:avLst/>
          </a:prstGeom>
        </p:spPr>
        <p:txBody>
          <a:bodyPr vert="horz" wrap="square" lIns="0" tIns="12689" rIns="0" bIns="0" rtlCol="0">
            <a:spAutoFit/>
          </a:bodyPr>
          <a:lstStyle/>
          <a:p>
            <a:pPr marL="12689" marR="5079">
              <a:lnSpc>
                <a:spcPct val="130600"/>
              </a:lnSpc>
              <a:spcBef>
                <a:spcPts val="100"/>
              </a:spcBef>
            </a:pPr>
            <a:r>
              <a:rPr sz="2700" spc="-51" dirty="0">
                <a:latin typeface="Corbel" panose="020B0503020204020204" pitchFamily="34" charset="0"/>
              </a:rPr>
              <a:t>SPAM </a:t>
            </a:r>
            <a:r>
              <a:rPr sz="2700" dirty="0">
                <a:latin typeface="Corbel" panose="020B0503020204020204" pitchFamily="34" charset="0"/>
              </a:rPr>
              <a:t>email reduces </a:t>
            </a:r>
            <a:r>
              <a:rPr sz="2700" spc="-15" dirty="0">
                <a:latin typeface="Corbel" panose="020B0503020204020204" pitchFamily="34" charset="0"/>
              </a:rPr>
              <a:t>productivity, </a:t>
            </a:r>
            <a:r>
              <a:rPr sz="2700" dirty="0">
                <a:latin typeface="Corbel" panose="020B0503020204020204" pitchFamily="34" charset="0"/>
              </a:rPr>
              <a:t>automatically remove</a:t>
            </a:r>
            <a:r>
              <a:rPr sz="2700" spc="15" dirty="0">
                <a:latin typeface="Corbel" panose="020B0503020204020204" pitchFamily="34" charset="0"/>
              </a:rPr>
              <a:t> </a:t>
            </a:r>
            <a:r>
              <a:rPr sz="2700" spc="-5" dirty="0">
                <a:latin typeface="Corbel" panose="020B0503020204020204" pitchFamily="34" charset="0"/>
              </a:rPr>
              <a:t>it</a:t>
            </a:r>
            <a:endParaRPr sz="2700" dirty="0">
              <a:latin typeface="Corbel" panose="020B0503020204020204" pitchFamily="34" charset="0"/>
            </a:endParaRPr>
          </a:p>
        </p:txBody>
      </p:sp>
      <p:sp>
        <p:nvSpPr>
          <p:cNvPr id="13" name="object 6">
            <a:extLst>
              <a:ext uri="{FF2B5EF4-FFF2-40B4-BE49-F238E27FC236}">
                <a16:creationId xmlns:a16="http://schemas.microsoft.com/office/drawing/2014/main" id="{8A66000F-9E73-4FAC-8018-1B29C9805BFD}"/>
              </a:ext>
            </a:extLst>
          </p:cNvPr>
          <p:cNvSpPr/>
          <p:nvPr/>
        </p:nvSpPr>
        <p:spPr>
          <a:xfrm>
            <a:off x="2601595" y="2782734"/>
            <a:ext cx="6988809" cy="2852420"/>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493433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5"/>
          <p:cNvSpPr txBox="1">
            <a:spLocks noGrp="1"/>
          </p:cNvSpPr>
          <p:nvPr>
            <p:ph type="title"/>
          </p:nvPr>
        </p:nvSpPr>
        <p:spPr>
          <a:xfrm>
            <a:off x="559402" y="295696"/>
            <a:ext cx="11166865" cy="1356360"/>
          </a:xfrm>
          <a:prstGeom prst="rect">
            <a:avLst/>
          </a:prstGeom>
          <a:noFill/>
          <a:ln>
            <a:noFill/>
          </a:ln>
        </p:spPr>
        <p:txBody>
          <a:bodyPr spcFirstLastPara="1" wrap="square" lIns="91425" tIns="45700" rIns="91425" bIns="45700" anchor="ctr" anchorCtr="0">
            <a:noAutofit/>
          </a:bodyPr>
          <a:lstStyle/>
          <a:p>
            <a:pPr marL="15657" defTabSz="914400">
              <a:spcBef>
                <a:spcPts val="123"/>
              </a:spcBef>
            </a:pPr>
            <a:r>
              <a:rPr lang="en-US" spc="-5" dirty="0">
                <a:latin typeface="Corbel" panose="020B0503020204020204" pitchFamily="34" charset="0"/>
                <a:cs typeface="Arial"/>
              </a:rPr>
              <a:t>P1: Data Science is </a:t>
            </a:r>
            <a:r>
              <a:rPr lang="en-US" dirty="0">
                <a:latin typeface="Corbel" panose="020B0503020204020204" pitchFamily="34" charset="0"/>
                <a:cs typeface="Arial"/>
              </a:rPr>
              <a:t>a</a:t>
            </a:r>
            <a:r>
              <a:rPr lang="en-US" spc="-51" dirty="0">
                <a:latin typeface="Corbel" panose="020B0503020204020204" pitchFamily="34" charset="0"/>
                <a:cs typeface="Arial"/>
              </a:rPr>
              <a:t> </a:t>
            </a:r>
            <a:r>
              <a:rPr lang="en-US" spc="-5" dirty="0">
                <a:latin typeface="Corbel" panose="020B0503020204020204" pitchFamily="34" charset="0"/>
                <a:cs typeface="Arial"/>
              </a:rPr>
              <a:t>process</a:t>
            </a:r>
            <a:br>
              <a:rPr lang="en-US" spc="-5" dirty="0">
                <a:latin typeface="Corbel" panose="020B0503020204020204" pitchFamily="34" charset="0"/>
                <a:cs typeface="Arial"/>
              </a:rPr>
            </a:br>
            <a:r>
              <a:rPr lang="en-US" spc="-5" dirty="0">
                <a:latin typeface="Corbel" panose="020B0503020204020204" pitchFamily="34" charset="0"/>
                <a:cs typeface="Arial"/>
              </a:rPr>
              <a:t>A simple workflow</a:t>
            </a:r>
            <a:endParaRPr lang="en-US" dirty="0">
              <a:solidFill>
                <a:srgbClr val="FF0000"/>
              </a:solidFill>
              <a:latin typeface="Corbel" panose="020B0503020204020204" pitchFamily="34" charset="0"/>
            </a:endParaRPr>
          </a:p>
        </p:txBody>
      </p:sp>
      <p:sp>
        <p:nvSpPr>
          <p:cNvPr id="108" name="Google Shape;108;p15"/>
          <p:cNvSpPr txBox="1">
            <a:spLocks noGrp="1"/>
          </p:cNvSpPr>
          <p:nvPr>
            <p:ph type="sldNum" idx="12"/>
          </p:nvPr>
        </p:nvSpPr>
        <p:spPr>
          <a:xfrm>
            <a:off x="10017212" y="6223830"/>
            <a:ext cx="170621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18</a:t>
            </a:fld>
            <a:endParaRPr/>
          </a:p>
        </p:txBody>
      </p:sp>
      <p:sp>
        <p:nvSpPr>
          <p:cNvPr id="11" name="object 3">
            <a:extLst>
              <a:ext uri="{FF2B5EF4-FFF2-40B4-BE49-F238E27FC236}">
                <a16:creationId xmlns:a16="http://schemas.microsoft.com/office/drawing/2014/main" id="{11BB1CF7-52FA-4F7E-93FA-40B263ED85DA}"/>
              </a:ext>
            </a:extLst>
          </p:cNvPr>
          <p:cNvSpPr txBox="1"/>
          <p:nvPr/>
        </p:nvSpPr>
        <p:spPr>
          <a:xfrm>
            <a:off x="440690" y="2003239"/>
            <a:ext cx="3768090" cy="428311"/>
          </a:xfrm>
          <a:prstGeom prst="rect">
            <a:avLst/>
          </a:prstGeom>
        </p:spPr>
        <p:txBody>
          <a:bodyPr vert="horz" wrap="square" lIns="0" tIns="12689" rIns="0" bIns="0" rtlCol="0">
            <a:spAutoFit/>
          </a:bodyPr>
          <a:lstStyle/>
          <a:p>
            <a:pPr marL="12689">
              <a:spcBef>
                <a:spcPts val="100"/>
              </a:spcBef>
            </a:pPr>
            <a:r>
              <a:rPr lang="fr-FR" sz="2700" u="heavy" dirty="0">
                <a:uFill>
                  <a:solidFill>
                    <a:srgbClr val="000000"/>
                  </a:solidFill>
                </a:uFill>
                <a:latin typeface="Corbel" panose="020B0503020204020204" pitchFamily="34" charset="0"/>
              </a:rPr>
              <a:t>Data</a:t>
            </a:r>
            <a:r>
              <a:rPr sz="2700" u="heavy" spc="-39" dirty="0">
                <a:uFill>
                  <a:solidFill>
                    <a:srgbClr val="000000"/>
                  </a:solidFill>
                </a:uFill>
                <a:latin typeface="Corbel" panose="020B0503020204020204" pitchFamily="34" charset="0"/>
              </a:rPr>
              <a:t> </a:t>
            </a:r>
            <a:r>
              <a:rPr sz="2700" u="heavy" dirty="0">
                <a:uFill>
                  <a:solidFill>
                    <a:srgbClr val="000000"/>
                  </a:solidFill>
                </a:uFill>
                <a:latin typeface="Corbel" panose="020B0503020204020204" pitchFamily="34" charset="0"/>
              </a:rPr>
              <a:t>understanding</a:t>
            </a:r>
            <a:endParaRPr sz="2700" dirty="0">
              <a:latin typeface="Corbel" panose="020B0503020204020204" pitchFamily="34" charset="0"/>
            </a:endParaRPr>
          </a:p>
        </p:txBody>
      </p:sp>
      <p:sp>
        <p:nvSpPr>
          <p:cNvPr id="2" name="Rectangle 1">
            <a:extLst>
              <a:ext uri="{FF2B5EF4-FFF2-40B4-BE49-F238E27FC236}">
                <a16:creationId xmlns:a16="http://schemas.microsoft.com/office/drawing/2014/main" id="{40B1252A-99DD-4E07-BBD8-A3D6DD679946}"/>
              </a:ext>
            </a:extLst>
          </p:cNvPr>
          <p:cNvSpPr/>
          <p:nvPr/>
        </p:nvSpPr>
        <p:spPr>
          <a:xfrm>
            <a:off x="2448560" y="2782733"/>
            <a:ext cx="8036560" cy="3803605"/>
          </a:xfrm>
          <a:prstGeom prst="rect">
            <a:avLst/>
          </a:prstGeom>
        </p:spPr>
        <p:txBody>
          <a:bodyPr wrap="square">
            <a:spAutoFit/>
          </a:bodyPr>
          <a:lstStyle/>
          <a:p>
            <a:pPr marL="355589" marR="5079" indent="-342900">
              <a:lnSpc>
                <a:spcPts val="3600"/>
              </a:lnSpc>
              <a:spcBef>
                <a:spcPts val="2370"/>
              </a:spcBef>
              <a:buFont typeface="Arial" panose="020B0604020202020204" pitchFamily="34" charset="0"/>
              <a:buChar char="•"/>
            </a:pPr>
            <a:r>
              <a:rPr lang="en-US" sz="2400" spc="-5" dirty="0">
                <a:latin typeface="Corbel" panose="020B0503020204020204" pitchFamily="34" charset="0"/>
              </a:rPr>
              <a:t>Collect messages, in general and from the user, that are spam (negative)  and legitimate (positive): acquisition, annotation, …</a:t>
            </a:r>
          </a:p>
          <a:p>
            <a:pPr marL="355589" marR="5079" indent="-342900">
              <a:lnSpc>
                <a:spcPts val="3600"/>
              </a:lnSpc>
              <a:spcBef>
                <a:spcPts val="2370"/>
              </a:spcBef>
              <a:buFont typeface="Arial" panose="020B0604020202020204" pitchFamily="34" charset="0"/>
              <a:buChar char="•"/>
            </a:pPr>
            <a:r>
              <a:rPr lang="en-US" sz="2400" spc="-5" dirty="0">
                <a:latin typeface="Corbel" panose="020B0503020204020204" pitchFamily="34" charset="0"/>
              </a:rPr>
              <a:t>Given </a:t>
            </a:r>
            <a:r>
              <a:rPr lang="en-US" sz="2400" dirty="0">
                <a:latin typeface="Corbel" panose="020B0503020204020204" pitchFamily="34" charset="0"/>
              </a:rPr>
              <a:t>a </a:t>
            </a:r>
            <a:r>
              <a:rPr lang="en-US" sz="2400" spc="-5" dirty="0">
                <a:latin typeface="Corbel" panose="020B0503020204020204" pitchFamily="34" charset="0"/>
              </a:rPr>
              <a:t>text </a:t>
            </a:r>
            <a:r>
              <a:rPr lang="en-US" sz="2400" dirty="0">
                <a:latin typeface="Corbel" panose="020B0503020204020204" pitchFamily="34" charset="0"/>
              </a:rPr>
              <a:t>message, </a:t>
            </a:r>
            <a:r>
              <a:rPr lang="en-US" sz="2400" spc="-5" dirty="0">
                <a:latin typeface="Corbel" panose="020B0503020204020204" pitchFamily="34" charset="0"/>
              </a:rPr>
              <a:t>predict </a:t>
            </a:r>
            <a:r>
              <a:rPr lang="en-US" sz="2400" dirty="0">
                <a:latin typeface="Corbel" panose="020B0503020204020204" pitchFamily="34" charset="0"/>
              </a:rPr>
              <a:t>whether </a:t>
            </a:r>
            <a:r>
              <a:rPr lang="en-US" sz="2400" spc="-5" dirty="0">
                <a:latin typeface="Corbel" panose="020B0503020204020204" pitchFamily="34" charset="0"/>
              </a:rPr>
              <a:t>it </a:t>
            </a:r>
            <a:r>
              <a:rPr lang="en-US" sz="2400" spc="-10" dirty="0">
                <a:latin typeface="Corbel" panose="020B0503020204020204" pitchFamily="34" charset="0"/>
              </a:rPr>
              <a:t>is </a:t>
            </a:r>
            <a:r>
              <a:rPr lang="en-US" sz="2400" dirty="0">
                <a:latin typeface="Corbel" panose="020B0503020204020204" pitchFamily="34" charset="0"/>
              </a:rPr>
              <a:t>spam  </a:t>
            </a:r>
            <a:r>
              <a:rPr lang="en-US" sz="2400" spc="-5" dirty="0">
                <a:latin typeface="Corbel" panose="020B0503020204020204" pitchFamily="34" charset="0"/>
              </a:rPr>
              <a:t>or</a:t>
            </a:r>
            <a:r>
              <a:rPr lang="en-US" sz="2400" spc="-10" dirty="0">
                <a:latin typeface="Corbel" panose="020B0503020204020204" pitchFamily="34" charset="0"/>
              </a:rPr>
              <a:t> </a:t>
            </a:r>
            <a:r>
              <a:rPr lang="en-US" sz="2400" spc="-5" dirty="0">
                <a:latin typeface="Corbel" panose="020B0503020204020204" pitchFamily="34" charset="0"/>
              </a:rPr>
              <a:t>not</a:t>
            </a:r>
            <a:endParaRPr lang="en-US" sz="2400" dirty="0">
              <a:latin typeface="Corbel" panose="020B0503020204020204" pitchFamily="34" charset="0"/>
            </a:endParaRPr>
          </a:p>
          <a:p>
            <a:pPr marL="12689">
              <a:spcBef>
                <a:spcPts val="1089"/>
              </a:spcBef>
            </a:pPr>
            <a:r>
              <a:rPr lang="en-US" sz="2400" dirty="0">
                <a:latin typeface="Corbel" panose="020B0503020204020204" pitchFamily="34" charset="0"/>
              </a:rPr>
              <a:t>→ </a:t>
            </a:r>
            <a:r>
              <a:rPr lang="en-US" sz="2400" spc="-5" dirty="0">
                <a:latin typeface="Corbel" panose="020B0503020204020204" pitchFamily="34" charset="0"/>
              </a:rPr>
              <a:t>text </a:t>
            </a:r>
            <a:r>
              <a:rPr lang="en-US" sz="2400" dirty="0">
                <a:latin typeface="Corbel" panose="020B0503020204020204" pitchFamily="34" charset="0"/>
              </a:rPr>
              <a:t>categorization, useful </a:t>
            </a:r>
            <a:r>
              <a:rPr lang="en-US" sz="2400" spc="-5" dirty="0">
                <a:latin typeface="Corbel" panose="020B0503020204020204" pitchFamily="34" charset="0"/>
              </a:rPr>
              <a:t>in</a:t>
            </a:r>
            <a:r>
              <a:rPr lang="en-US" sz="2400" spc="-51" dirty="0">
                <a:latin typeface="Corbel" panose="020B0503020204020204" pitchFamily="34" charset="0"/>
              </a:rPr>
              <a:t> </a:t>
            </a:r>
            <a:r>
              <a:rPr lang="en-US" sz="2400" dirty="0">
                <a:latin typeface="Corbel" panose="020B0503020204020204" pitchFamily="34" charset="0"/>
              </a:rPr>
              <a:t>general</a:t>
            </a:r>
          </a:p>
          <a:p>
            <a:pPr marL="12689">
              <a:spcBef>
                <a:spcPts val="1179"/>
              </a:spcBef>
            </a:pPr>
            <a:r>
              <a:rPr lang="en-US" sz="2400" dirty="0">
                <a:latin typeface="Corbel" panose="020B0503020204020204" pitchFamily="34" charset="0"/>
              </a:rPr>
              <a:t>→ </a:t>
            </a:r>
            <a:r>
              <a:rPr lang="en-US" sz="2400" spc="-5" dirty="0">
                <a:latin typeface="Corbel" panose="020B0503020204020204" pitchFamily="34" charset="0"/>
              </a:rPr>
              <a:t>we </a:t>
            </a:r>
            <a:r>
              <a:rPr lang="en-US" sz="2400" dirty="0">
                <a:latin typeface="Corbel" panose="020B0503020204020204" pitchFamily="34" charset="0"/>
              </a:rPr>
              <a:t>want a </a:t>
            </a:r>
            <a:r>
              <a:rPr lang="en-US" sz="2400" u="heavy" spc="-5" dirty="0">
                <a:uFill>
                  <a:solidFill>
                    <a:srgbClr val="000000"/>
                  </a:solidFill>
                </a:uFill>
                <a:latin typeface="Corbel" panose="020B0503020204020204" pitchFamily="34" charset="0"/>
              </a:rPr>
              <a:t>function</a:t>
            </a:r>
            <a:r>
              <a:rPr lang="en-US" sz="2400" spc="-5" dirty="0">
                <a:latin typeface="Corbel" panose="020B0503020204020204" pitchFamily="34" charset="0"/>
              </a:rPr>
              <a:t> from </a:t>
            </a:r>
            <a:r>
              <a:rPr lang="en-US" sz="2400" dirty="0">
                <a:latin typeface="Corbel" panose="020B0503020204020204" pitchFamily="34" charset="0"/>
              </a:rPr>
              <a:t>message </a:t>
            </a:r>
            <a:r>
              <a:rPr lang="en-US" sz="2400" spc="-5" dirty="0">
                <a:latin typeface="Corbel" panose="020B0503020204020204" pitchFamily="34" charset="0"/>
              </a:rPr>
              <a:t>to</a:t>
            </a:r>
            <a:r>
              <a:rPr lang="en-US" sz="2400" spc="30" dirty="0">
                <a:latin typeface="Corbel" panose="020B0503020204020204" pitchFamily="34" charset="0"/>
              </a:rPr>
              <a:t> </a:t>
            </a:r>
            <a:r>
              <a:rPr lang="en-US" sz="2400" spc="-5" dirty="0">
                <a:latin typeface="Corbel" panose="020B0503020204020204" pitchFamily="34" charset="0"/>
              </a:rPr>
              <a:t>{0,1}</a:t>
            </a:r>
            <a:endParaRPr lang="en-US" sz="2400" dirty="0">
              <a:latin typeface="Corbel" panose="020B0503020204020204" pitchFamily="34" charset="0"/>
            </a:endParaRPr>
          </a:p>
          <a:p>
            <a:pPr marL="12689">
              <a:spcBef>
                <a:spcPts val="1170"/>
              </a:spcBef>
            </a:pPr>
            <a:r>
              <a:rPr lang="en-US" sz="2400" dirty="0">
                <a:latin typeface="Corbel" panose="020B0503020204020204" pitchFamily="34" charset="0"/>
              </a:rPr>
              <a:t>→ </a:t>
            </a:r>
            <a:r>
              <a:rPr lang="en-US" sz="2400" spc="-5" dirty="0">
                <a:latin typeface="Corbel" panose="020B0503020204020204" pitchFamily="34" charset="0"/>
              </a:rPr>
              <a:t>is called </a:t>
            </a:r>
            <a:r>
              <a:rPr lang="en-US" sz="2400" dirty="0">
                <a:latin typeface="Corbel" panose="020B0503020204020204" pitchFamily="34" charset="0"/>
              </a:rPr>
              <a:t>binary classification</a:t>
            </a:r>
            <a:r>
              <a:rPr lang="en-US" sz="2400" spc="-25" dirty="0">
                <a:latin typeface="Corbel" panose="020B0503020204020204" pitchFamily="34" charset="0"/>
              </a:rPr>
              <a:t> </a:t>
            </a:r>
            <a:r>
              <a:rPr lang="en-US" sz="2400" dirty="0">
                <a:latin typeface="Corbel" panose="020B0503020204020204" pitchFamily="34" charset="0"/>
              </a:rPr>
              <a:t>problem</a:t>
            </a:r>
          </a:p>
        </p:txBody>
      </p:sp>
    </p:spTree>
    <p:extLst>
      <p:ext uri="{BB962C8B-B14F-4D97-AF65-F5344CB8AC3E}">
        <p14:creationId xmlns:p14="http://schemas.microsoft.com/office/powerpoint/2010/main" val="11223873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5"/>
          <p:cNvSpPr txBox="1">
            <a:spLocks noGrp="1"/>
          </p:cNvSpPr>
          <p:nvPr>
            <p:ph type="title"/>
          </p:nvPr>
        </p:nvSpPr>
        <p:spPr>
          <a:xfrm>
            <a:off x="559402" y="295696"/>
            <a:ext cx="11166865" cy="1356360"/>
          </a:xfrm>
          <a:prstGeom prst="rect">
            <a:avLst/>
          </a:prstGeom>
          <a:noFill/>
          <a:ln>
            <a:noFill/>
          </a:ln>
        </p:spPr>
        <p:txBody>
          <a:bodyPr spcFirstLastPara="1" wrap="square" lIns="91425" tIns="45700" rIns="91425" bIns="45700" anchor="ctr" anchorCtr="0">
            <a:noAutofit/>
          </a:bodyPr>
          <a:lstStyle/>
          <a:p>
            <a:pPr marL="15657" defTabSz="914400">
              <a:spcBef>
                <a:spcPts val="123"/>
              </a:spcBef>
            </a:pPr>
            <a:r>
              <a:rPr lang="en-US" spc="-5" dirty="0">
                <a:latin typeface="Corbel" panose="020B0503020204020204" pitchFamily="34" charset="0"/>
                <a:cs typeface="Arial"/>
              </a:rPr>
              <a:t>P1: Data Science is </a:t>
            </a:r>
            <a:r>
              <a:rPr lang="en-US" dirty="0">
                <a:latin typeface="Corbel" panose="020B0503020204020204" pitchFamily="34" charset="0"/>
                <a:cs typeface="Arial"/>
              </a:rPr>
              <a:t>a</a:t>
            </a:r>
            <a:r>
              <a:rPr lang="en-US" spc="-51" dirty="0">
                <a:latin typeface="Corbel" panose="020B0503020204020204" pitchFamily="34" charset="0"/>
                <a:cs typeface="Arial"/>
              </a:rPr>
              <a:t> </a:t>
            </a:r>
            <a:r>
              <a:rPr lang="en-US" spc="-5" dirty="0">
                <a:latin typeface="Corbel" panose="020B0503020204020204" pitchFamily="34" charset="0"/>
                <a:cs typeface="Arial"/>
              </a:rPr>
              <a:t>process</a:t>
            </a:r>
            <a:br>
              <a:rPr lang="en-US" spc="-5" dirty="0">
                <a:latin typeface="Corbel" panose="020B0503020204020204" pitchFamily="34" charset="0"/>
                <a:cs typeface="Arial"/>
              </a:rPr>
            </a:br>
            <a:r>
              <a:rPr lang="en-US" spc="-5" dirty="0">
                <a:latin typeface="Corbel" panose="020B0503020204020204" pitchFamily="34" charset="0"/>
                <a:cs typeface="Arial"/>
              </a:rPr>
              <a:t>A simple workflow</a:t>
            </a:r>
            <a:endParaRPr lang="en-US" dirty="0">
              <a:solidFill>
                <a:srgbClr val="FF0000"/>
              </a:solidFill>
              <a:latin typeface="Corbel" panose="020B0503020204020204" pitchFamily="34" charset="0"/>
            </a:endParaRPr>
          </a:p>
        </p:txBody>
      </p:sp>
      <p:sp>
        <p:nvSpPr>
          <p:cNvPr id="108" name="Google Shape;108;p15"/>
          <p:cNvSpPr txBox="1">
            <a:spLocks noGrp="1"/>
          </p:cNvSpPr>
          <p:nvPr>
            <p:ph type="sldNum" idx="12"/>
          </p:nvPr>
        </p:nvSpPr>
        <p:spPr>
          <a:xfrm>
            <a:off x="10017212" y="6223830"/>
            <a:ext cx="170621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19</a:t>
            </a:fld>
            <a:endParaRPr/>
          </a:p>
        </p:txBody>
      </p:sp>
      <p:sp>
        <p:nvSpPr>
          <p:cNvPr id="11" name="object 3">
            <a:extLst>
              <a:ext uri="{FF2B5EF4-FFF2-40B4-BE49-F238E27FC236}">
                <a16:creationId xmlns:a16="http://schemas.microsoft.com/office/drawing/2014/main" id="{11BB1CF7-52FA-4F7E-93FA-40B263ED85DA}"/>
              </a:ext>
            </a:extLst>
          </p:cNvPr>
          <p:cNvSpPr txBox="1"/>
          <p:nvPr/>
        </p:nvSpPr>
        <p:spPr>
          <a:xfrm>
            <a:off x="440690" y="2003239"/>
            <a:ext cx="3768090" cy="428311"/>
          </a:xfrm>
          <a:prstGeom prst="rect">
            <a:avLst/>
          </a:prstGeom>
        </p:spPr>
        <p:txBody>
          <a:bodyPr vert="horz" wrap="square" lIns="0" tIns="12689" rIns="0" bIns="0" rtlCol="0">
            <a:spAutoFit/>
          </a:bodyPr>
          <a:lstStyle/>
          <a:p>
            <a:pPr marL="12689">
              <a:spcBef>
                <a:spcPts val="100"/>
              </a:spcBef>
            </a:pPr>
            <a:r>
              <a:rPr lang="fr-FR" sz="2700" u="heavy" dirty="0">
                <a:uFill>
                  <a:solidFill>
                    <a:srgbClr val="000000"/>
                  </a:solidFill>
                </a:uFill>
                <a:latin typeface="Corbel" panose="020B0503020204020204" pitchFamily="34" charset="0"/>
              </a:rPr>
              <a:t>Data</a:t>
            </a:r>
            <a:r>
              <a:rPr sz="2700" u="heavy" spc="-39" dirty="0">
                <a:uFill>
                  <a:solidFill>
                    <a:srgbClr val="000000"/>
                  </a:solidFill>
                </a:uFill>
                <a:latin typeface="Corbel" panose="020B0503020204020204" pitchFamily="34" charset="0"/>
              </a:rPr>
              <a:t> </a:t>
            </a:r>
            <a:r>
              <a:rPr lang="fr-FR" sz="2700" u="heavy" dirty="0" err="1">
                <a:uFill>
                  <a:solidFill>
                    <a:srgbClr val="000000"/>
                  </a:solidFill>
                </a:uFill>
                <a:latin typeface="Corbel" panose="020B0503020204020204" pitchFamily="34" charset="0"/>
              </a:rPr>
              <a:t>preparation</a:t>
            </a:r>
            <a:endParaRPr sz="2700" dirty="0">
              <a:latin typeface="Corbel" panose="020B0503020204020204" pitchFamily="34" charset="0"/>
            </a:endParaRPr>
          </a:p>
        </p:txBody>
      </p:sp>
      <p:sp>
        <p:nvSpPr>
          <p:cNvPr id="2" name="Rectangle 1">
            <a:extLst>
              <a:ext uri="{FF2B5EF4-FFF2-40B4-BE49-F238E27FC236}">
                <a16:creationId xmlns:a16="http://schemas.microsoft.com/office/drawing/2014/main" id="{40B1252A-99DD-4E07-BBD8-A3D6DD679946}"/>
              </a:ext>
            </a:extLst>
          </p:cNvPr>
          <p:cNvSpPr/>
          <p:nvPr/>
        </p:nvSpPr>
        <p:spPr>
          <a:xfrm>
            <a:off x="2448560" y="2782733"/>
            <a:ext cx="8930640" cy="3157275"/>
          </a:xfrm>
          <a:prstGeom prst="rect">
            <a:avLst/>
          </a:prstGeom>
        </p:spPr>
        <p:txBody>
          <a:bodyPr wrap="square">
            <a:spAutoFit/>
          </a:bodyPr>
          <a:lstStyle/>
          <a:p>
            <a:pPr marL="12689" marR="5079">
              <a:lnSpc>
                <a:spcPts val="3600"/>
              </a:lnSpc>
              <a:spcBef>
                <a:spcPts val="2370"/>
              </a:spcBef>
            </a:pPr>
            <a:r>
              <a:rPr lang="en-US" sz="2400" spc="-5" dirty="0">
                <a:latin typeface="Corbel" panose="020B0503020204020204" pitchFamily="34" charset="0"/>
              </a:rPr>
              <a:t>Given a raw text</a:t>
            </a:r>
            <a:r>
              <a:rPr lang="en-US" sz="2400" dirty="0">
                <a:latin typeface="Corbel" panose="020B0503020204020204" pitchFamily="34" charset="0"/>
              </a:rPr>
              <a:t>, </a:t>
            </a:r>
            <a:r>
              <a:rPr lang="en-US" sz="2400" spc="-5" dirty="0">
                <a:latin typeface="Corbel" panose="020B0503020204020204" pitchFamily="34" charset="0"/>
              </a:rPr>
              <a:t>convert string data into numerical data one</a:t>
            </a:r>
          </a:p>
          <a:p>
            <a:pPr marL="12689">
              <a:spcBef>
                <a:spcPts val="1089"/>
              </a:spcBef>
            </a:pPr>
            <a:r>
              <a:rPr lang="en-US" sz="2400" spc="-5" dirty="0">
                <a:latin typeface="Corbel" panose="020B0503020204020204" pitchFamily="34" charset="0"/>
              </a:rPr>
              <a:t>· Bag of words, TFIDF, Word2Vec</a:t>
            </a:r>
            <a:endParaRPr lang="en-US" sz="2400" dirty="0">
              <a:latin typeface="Corbel" panose="020B0503020204020204" pitchFamily="34" charset="0"/>
            </a:endParaRPr>
          </a:p>
          <a:p>
            <a:pPr marL="12689">
              <a:spcBef>
                <a:spcPts val="1179"/>
              </a:spcBef>
            </a:pPr>
            <a:r>
              <a:rPr lang="en-US" sz="2400" dirty="0">
                <a:latin typeface="Corbel" panose="020B0503020204020204" pitchFamily="34" charset="0"/>
              </a:rPr>
              <a:t>Text Preprocessing</a:t>
            </a:r>
          </a:p>
          <a:p>
            <a:pPr marL="469889" indent="-457200">
              <a:spcBef>
                <a:spcPts val="1179"/>
              </a:spcBef>
              <a:buFont typeface="+mj-lt"/>
              <a:buAutoNum type="arabicPeriod"/>
            </a:pPr>
            <a:r>
              <a:rPr lang="en-US" sz="2400" dirty="0">
                <a:latin typeface="Corbel" panose="020B0503020204020204" pitchFamily="34" charset="0"/>
              </a:rPr>
              <a:t>Remove Noisy Data: header, footer, HTML, XML, markup data</a:t>
            </a:r>
          </a:p>
          <a:p>
            <a:pPr marL="469889" indent="-457200">
              <a:spcBef>
                <a:spcPts val="1179"/>
              </a:spcBef>
              <a:buFont typeface="+mj-lt"/>
              <a:buAutoNum type="arabicPeriod"/>
            </a:pPr>
            <a:r>
              <a:rPr lang="en-US" sz="2400" dirty="0">
                <a:latin typeface="Corbel" panose="020B0503020204020204" pitchFamily="34" charset="0"/>
              </a:rPr>
              <a:t>Tokenization: word, character, and </a:t>
            </a:r>
            <a:r>
              <a:rPr lang="en-US" sz="2400" dirty="0" err="1">
                <a:latin typeface="Corbel" panose="020B0503020204020204" pitchFamily="34" charset="0"/>
              </a:rPr>
              <a:t>subword</a:t>
            </a:r>
            <a:r>
              <a:rPr lang="en-US" sz="2400" dirty="0">
                <a:latin typeface="Corbel" panose="020B0503020204020204" pitchFamily="34" charset="0"/>
              </a:rPr>
              <a:t> (n-gram characters) </a:t>
            </a:r>
          </a:p>
          <a:p>
            <a:pPr marL="469889" indent="-457200">
              <a:spcBef>
                <a:spcPts val="1179"/>
              </a:spcBef>
              <a:buFont typeface="+mj-lt"/>
              <a:buAutoNum type="arabicPeriod"/>
            </a:pPr>
            <a:r>
              <a:rPr lang="en-US" sz="2400" dirty="0">
                <a:latin typeface="Corbel" panose="020B0503020204020204" pitchFamily="34" charset="0"/>
              </a:rPr>
              <a:t>Normalization: converting all words to lowercases</a:t>
            </a:r>
          </a:p>
        </p:txBody>
      </p:sp>
    </p:spTree>
    <p:extLst>
      <p:ext uri="{BB962C8B-B14F-4D97-AF65-F5344CB8AC3E}">
        <p14:creationId xmlns:p14="http://schemas.microsoft.com/office/powerpoint/2010/main" val="23100376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5"/>
          <p:cNvSpPr txBox="1">
            <a:spLocks noGrp="1"/>
          </p:cNvSpPr>
          <p:nvPr>
            <p:ph type="title"/>
          </p:nvPr>
        </p:nvSpPr>
        <p:spPr>
          <a:xfrm>
            <a:off x="559402" y="295696"/>
            <a:ext cx="11166865" cy="1356360"/>
          </a:xfrm>
          <a:prstGeom prst="rect">
            <a:avLst/>
          </a:prstGeom>
          <a:noFill/>
          <a:ln>
            <a:noFill/>
          </a:ln>
        </p:spPr>
        <p:txBody>
          <a:bodyPr spcFirstLastPara="1" wrap="square" lIns="91425" tIns="45700" rIns="91425" bIns="45700" anchor="ctr" anchorCtr="0">
            <a:noAutofit/>
          </a:bodyPr>
          <a:lstStyle/>
          <a:p>
            <a:pPr lvl="0">
              <a:buSzPts val="4400"/>
            </a:pPr>
            <a:r>
              <a:rPr lang="fr-FR" spc="-6" dirty="0"/>
              <a:t>Data </a:t>
            </a:r>
            <a:r>
              <a:rPr lang="fr-FR" spc="-6" dirty="0" err="1"/>
              <a:t>is</a:t>
            </a:r>
            <a:r>
              <a:rPr lang="fr-FR" spc="-6" dirty="0"/>
              <a:t>:</a:t>
            </a:r>
            <a:r>
              <a:rPr lang="fr-FR" spc="-99" dirty="0"/>
              <a:t> </a:t>
            </a:r>
            <a:r>
              <a:rPr lang="fr-FR" spc="-6" dirty="0">
                <a:solidFill>
                  <a:srgbClr val="FF0000"/>
                </a:solidFill>
              </a:rPr>
              <a:t>Big!</a:t>
            </a:r>
            <a:endParaRPr dirty="0"/>
          </a:p>
        </p:txBody>
      </p:sp>
      <p:sp>
        <p:nvSpPr>
          <p:cNvPr id="107" name="Google Shape;107;p15"/>
          <p:cNvSpPr txBox="1">
            <a:spLocks noGrp="1"/>
          </p:cNvSpPr>
          <p:nvPr>
            <p:ph type="body" idx="1"/>
          </p:nvPr>
        </p:nvSpPr>
        <p:spPr>
          <a:xfrm>
            <a:off x="559559" y="1743496"/>
            <a:ext cx="11163869" cy="4329758"/>
          </a:xfrm>
          <a:prstGeom prst="rect">
            <a:avLst/>
          </a:prstGeom>
          <a:noFill/>
          <a:ln>
            <a:noFill/>
          </a:ln>
        </p:spPr>
        <p:txBody>
          <a:bodyPr spcFirstLastPara="1" wrap="square" lIns="91425" tIns="45700" rIns="91425" bIns="45700" anchor="t" anchorCtr="0">
            <a:noAutofit/>
          </a:bodyPr>
          <a:lstStyle/>
          <a:p>
            <a:pPr marL="228600" lvl="0" indent="-182880">
              <a:lnSpc>
                <a:spcPct val="100000"/>
              </a:lnSpc>
              <a:spcBef>
                <a:spcPts val="0"/>
              </a:spcBef>
              <a:buSzPts val="1920"/>
            </a:pPr>
            <a:r>
              <a:rPr lang="en-US" sz="2400" dirty="0"/>
              <a:t>2.5 quintillion (10</a:t>
            </a:r>
            <a:r>
              <a:rPr lang="en-US" sz="2400" baseline="30000" dirty="0"/>
              <a:t>18</a:t>
            </a:r>
            <a:r>
              <a:rPr lang="en-US" sz="2400" dirty="0"/>
              <a:t>) bytes of data are generated every day!</a:t>
            </a:r>
          </a:p>
          <a:p>
            <a:pPr marL="228600" lvl="0" indent="-182880">
              <a:lnSpc>
                <a:spcPct val="100000"/>
              </a:lnSpc>
              <a:spcBef>
                <a:spcPts val="0"/>
              </a:spcBef>
              <a:buSzPts val="1920"/>
            </a:pPr>
            <a:r>
              <a:rPr lang="en-US" sz="2400" dirty="0"/>
              <a:t>Everything around you collects/generates data (about 87 % of websites)</a:t>
            </a:r>
          </a:p>
          <a:p>
            <a:pPr marL="685800" lvl="1" indent="-182880">
              <a:spcBef>
                <a:spcPts val="0"/>
              </a:spcBef>
              <a:buSzPts val="1920"/>
            </a:pPr>
            <a:r>
              <a:rPr lang="en-US" sz="2200" dirty="0"/>
              <a:t>Social media sites</a:t>
            </a:r>
          </a:p>
          <a:p>
            <a:pPr marL="685800" lvl="1" indent="-182880">
              <a:spcBef>
                <a:spcPts val="0"/>
              </a:spcBef>
              <a:buSzPts val="1920"/>
            </a:pPr>
            <a:r>
              <a:rPr lang="en-US" sz="2200" dirty="0"/>
              <a:t>Business transactions</a:t>
            </a:r>
          </a:p>
          <a:p>
            <a:pPr marL="685800" lvl="1" indent="-182880">
              <a:spcBef>
                <a:spcPts val="0"/>
              </a:spcBef>
              <a:buSzPts val="1920"/>
            </a:pPr>
            <a:r>
              <a:rPr lang="en-US" sz="2200" dirty="0"/>
              <a:t>Location-based data</a:t>
            </a:r>
          </a:p>
          <a:p>
            <a:pPr marL="685800" lvl="1" indent="-182880">
              <a:spcBef>
                <a:spcPts val="0"/>
              </a:spcBef>
              <a:buSzPts val="1920"/>
            </a:pPr>
            <a:r>
              <a:rPr lang="en-US" sz="2200" dirty="0"/>
              <a:t>Sensors</a:t>
            </a:r>
          </a:p>
          <a:p>
            <a:pPr marL="685800" lvl="1" indent="-182880">
              <a:spcBef>
                <a:spcPts val="0"/>
              </a:spcBef>
              <a:buSzPts val="1920"/>
            </a:pPr>
            <a:r>
              <a:rPr lang="en-US" sz="2200" dirty="0"/>
              <a:t>Digital photos, videos</a:t>
            </a:r>
          </a:p>
          <a:p>
            <a:pPr marL="685800" lvl="1" indent="-182880">
              <a:spcBef>
                <a:spcPts val="0"/>
              </a:spcBef>
              <a:buSzPts val="1920"/>
            </a:pPr>
            <a:r>
              <a:rPr lang="en-US" sz="2200" dirty="0"/>
              <a:t>Consumer behavior (online and store transactions)</a:t>
            </a:r>
          </a:p>
          <a:p>
            <a:pPr marL="228600" lvl="0" indent="-182880">
              <a:lnSpc>
                <a:spcPct val="100000"/>
              </a:lnSpc>
              <a:spcBef>
                <a:spcPts val="0"/>
              </a:spcBef>
              <a:buSzPts val="1920"/>
            </a:pPr>
            <a:r>
              <a:rPr lang="en-US" sz="2400" dirty="0"/>
              <a:t>More data is publicly available</a:t>
            </a:r>
          </a:p>
          <a:p>
            <a:pPr marL="228600" lvl="0" indent="-182880">
              <a:lnSpc>
                <a:spcPct val="100000"/>
              </a:lnSpc>
              <a:spcBef>
                <a:spcPts val="0"/>
              </a:spcBef>
              <a:buSzPts val="1920"/>
            </a:pPr>
            <a:r>
              <a:rPr lang="en-US" sz="2400" dirty="0"/>
              <a:t>Database technology is advancing</a:t>
            </a:r>
          </a:p>
          <a:p>
            <a:pPr marL="228600" lvl="0" indent="-182880">
              <a:lnSpc>
                <a:spcPct val="100000"/>
              </a:lnSpc>
              <a:spcBef>
                <a:spcPts val="0"/>
              </a:spcBef>
              <a:buSzPts val="1920"/>
            </a:pPr>
            <a:r>
              <a:rPr lang="en-US" sz="2400" dirty="0"/>
              <a:t>Cloud based &amp; mobile applications are widespread</a:t>
            </a:r>
          </a:p>
        </p:txBody>
      </p:sp>
      <p:sp>
        <p:nvSpPr>
          <p:cNvPr id="108" name="Google Shape;108;p15"/>
          <p:cNvSpPr txBox="1">
            <a:spLocks noGrp="1"/>
          </p:cNvSpPr>
          <p:nvPr>
            <p:ph type="sldNum" idx="12"/>
          </p:nvPr>
        </p:nvSpPr>
        <p:spPr>
          <a:xfrm>
            <a:off x="10017212" y="6223830"/>
            <a:ext cx="170621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2</a:t>
            </a:fld>
            <a:endParaRPr/>
          </a:p>
        </p:txBody>
      </p:sp>
      <p:sp>
        <p:nvSpPr>
          <p:cNvPr id="6" name="object 4">
            <a:extLst>
              <a:ext uri="{FF2B5EF4-FFF2-40B4-BE49-F238E27FC236}">
                <a16:creationId xmlns:a16="http://schemas.microsoft.com/office/drawing/2014/main" id="{B7A7BA72-BC40-492A-ACD6-A06275766CD3}"/>
              </a:ext>
            </a:extLst>
          </p:cNvPr>
          <p:cNvSpPr txBox="1"/>
          <p:nvPr/>
        </p:nvSpPr>
        <p:spPr>
          <a:xfrm>
            <a:off x="6782704" y="835166"/>
            <a:ext cx="4940724" cy="277420"/>
          </a:xfrm>
          <a:prstGeom prst="rect">
            <a:avLst/>
          </a:prstGeom>
        </p:spPr>
        <p:txBody>
          <a:bodyPr vert="horz" wrap="square" lIns="0" tIns="15657" rIns="0" bIns="0" rtlCol="0">
            <a:spAutoFit/>
          </a:bodyPr>
          <a:lstStyle/>
          <a:p>
            <a:pPr marL="15657">
              <a:spcBef>
                <a:spcPts val="123"/>
              </a:spcBef>
            </a:pPr>
            <a:r>
              <a:rPr sz="1700" b="1" spc="-6" dirty="0">
                <a:solidFill>
                  <a:srgbClr val="FF0000"/>
                </a:solidFill>
                <a:latin typeface="Arial"/>
                <a:cs typeface="Arial"/>
              </a:rPr>
              <a:t>Lots of Data </a:t>
            </a:r>
            <a:r>
              <a:rPr sz="1700" b="1" spc="-6" dirty="0">
                <a:solidFill>
                  <a:srgbClr val="595959"/>
                </a:solidFill>
                <a:latin typeface="Arial"/>
                <a:cs typeface="Arial"/>
              </a:rPr>
              <a:t>=&gt; Lots of Analysis =&gt; Lots of</a:t>
            </a:r>
            <a:r>
              <a:rPr sz="1700" b="1" spc="-62" dirty="0">
                <a:solidFill>
                  <a:srgbClr val="595959"/>
                </a:solidFill>
                <a:latin typeface="Arial"/>
                <a:cs typeface="Arial"/>
              </a:rPr>
              <a:t> </a:t>
            </a:r>
            <a:r>
              <a:rPr sz="1700" b="1" dirty="0">
                <a:solidFill>
                  <a:srgbClr val="595959"/>
                </a:solidFill>
                <a:latin typeface="Arial"/>
                <a:cs typeface="Arial"/>
              </a:rPr>
              <a:t>Jobs</a:t>
            </a:r>
            <a:endParaRPr sz="1700" b="1" dirty="0">
              <a:solidFill>
                <a:prstClr val="black"/>
              </a:solidFill>
              <a:latin typeface="Arial"/>
              <a:cs typeface="Arial"/>
            </a:endParaRPr>
          </a:p>
        </p:txBody>
      </p:sp>
      <p:sp>
        <p:nvSpPr>
          <p:cNvPr id="7" name="object 6">
            <a:extLst>
              <a:ext uri="{FF2B5EF4-FFF2-40B4-BE49-F238E27FC236}">
                <a16:creationId xmlns:a16="http://schemas.microsoft.com/office/drawing/2014/main" id="{2F9DB867-EC96-4F72-8AEE-F0281C532338}"/>
              </a:ext>
            </a:extLst>
          </p:cNvPr>
          <p:cNvSpPr txBox="1"/>
          <p:nvPr/>
        </p:nvSpPr>
        <p:spPr>
          <a:xfrm>
            <a:off x="2606915" y="6278152"/>
            <a:ext cx="7768993" cy="256480"/>
          </a:xfrm>
          <a:prstGeom prst="rect">
            <a:avLst/>
          </a:prstGeom>
        </p:spPr>
        <p:txBody>
          <a:bodyPr vert="horz" wrap="square" lIns="0" tIns="0" rIns="0" bIns="0" rtlCol="0">
            <a:spAutoFit/>
          </a:bodyPr>
          <a:lstStyle/>
          <a:p>
            <a:pPr marL="15657">
              <a:lnSpc>
                <a:spcPts val="1962"/>
              </a:lnSpc>
            </a:pPr>
            <a:r>
              <a:rPr sz="1700" spc="-6" dirty="0">
                <a:solidFill>
                  <a:srgbClr val="FF0000"/>
                </a:solidFill>
                <a:latin typeface="Arial"/>
                <a:cs typeface="Arial"/>
              </a:rPr>
              <a:t>Source: </a:t>
            </a:r>
            <a:r>
              <a:rPr sz="1700" i="1" spc="-6" dirty="0">
                <a:solidFill>
                  <a:srgbClr val="FF0000"/>
                </a:solidFill>
                <a:latin typeface="Arial"/>
                <a:cs typeface="Arial"/>
              </a:rPr>
              <a:t>IBM</a:t>
            </a:r>
            <a:r>
              <a:rPr sz="1700" i="1" spc="-56" dirty="0">
                <a:solidFill>
                  <a:srgbClr val="FF0000"/>
                </a:solidFill>
                <a:latin typeface="Arial"/>
                <a:cs typeface="Arial"/>
              </a:rPr>
              <a:t> </a:t>
            </a:r>
            <a:r>
              <a:rPr sz="1700" i="1" u="sng" spc="-6" dirty="0">
                <a:solidFill>
                  <a:srgbClr val="FF0000"/>
                </a:solidFill>
                <a:uFill>
                  <a:solidFill>
                    <a:srgbClr val="0097A7"/>
                  </a:solidFill>
                </a:uFill>
                <a:latin typeface="Arial"/>
                <a:cs typeface="Arial"/>
                <a:hlinkClick r:id="rId3">
                  <a:extLst>
                    <a:ext uri="{A12FA001-AC4F-418D-AE19-62706E023703}">
                      <ahyp:hlinkClr xmlns:ahyp="http://schemas.microsoft.com/office/drawing/2018/hyperlinkcolor" val="tx"/>
                    </a:ext>
                  </a:extLst>
                </a:hlinkClick>
              </a:rPr>
              <a:t>http://www-01.ibm.com/software/data/bigdata/</a:t>
            </a:r>
            <a:endParaRPr sz="1700" dirty="0">
              <a:solidFill>
                <a:srgbClr val="FF0000"/>
              </a:solidFill>
              <a:latin typeface="Arial"/>
              <a:cs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5"/>
          <p:cNvSpPr txBox="1">
            <a:spLocks noGrp="1"/>
          </p:cNvSpPr>
          <p:nvPr>
            <p:ph type="title"/>
          </p:nvPr>
        </p:nvSpPr>
        <p:spPr>
          <a:xfrm>
            <a:off x="559402" y="295696"/>
            <a:ext cx="11166865" cy="1356360"/>
          </a:xfrm>
          <a:prstGeom prst="rect">
            <a:avLst/>
          </a:prstGeom>
          <a:noFill/>
          <a:ln>
            <a:noFill/>
          </a:ln>
        </p:spPr>
        <p:txBody>
          <a:bodyPr spcFirstLastPara="1" wrap="square" lIns="91425" tIns="45700" rIns="91425" bIns="45700" anchor="ctr" anchorCtr="0">
            <a:noAutofit/>
          </a:bodyPr>
          <a:lstStyle/>
          <a:p>
            <a:pPr marL="15657" defTabSz="914400">
              <a:spcBef>
                <a:spcPts val="123"/>
              </a:spcBef>
            </a:pPr>
            <a:r>
              <a:rPr lang="en-US" spc="-5" dirty="0">
                <a:latin typeface="Corbel" panose="020B0503020204020204" pitchFamily="34" charset="0"/>
                <a:cs typeface="Arial"/>
              </a:rPr>
              <a:t>P1: Data Science is </a:t>
            </a:r>
            <a:r>
              <a:rPr lang="en-US" dirty="0">
                <a:latin typeface="Corbel" panose="020B0503020204020204" pitchFamily="34" charset="0"/>
                <a:cs typeface="Arial"/>
              </a:rPr>
              <a:t>a</a:t>
            </a:r>
            <a:r>
              <a:rPr lang="en-US" spc="-51" dirty="0">
                <a:latin typeface="Corbel" panose="020B0503020204020204" pitchFamily="34" charset="0"/>
                <a:cs typeface="Arial"/>
              </a:rPr>
              <a:t> </a:t>
            </a:r>
            <a:r>
              <a:rPr lang="en-US" spc="-5" dirty="0">
                <a:latin typeface="Corbel" panose="020B0503020204020204" pitchFamily="34" charset="0"/>
                <a:cs typeface="Arial"/>
              </a:rPr>
              <a:t>process</a:t>
            </a:r>
            <a:br>
              <a:rPr lang="en-US" spc="-5" dirty="0">
                <a:latin typeface="Corbel" panose="020B0503020204020204" pitchFamily="34" charset="0"/>
                <a:cs typeface="Arial"/>
              </a:rPr>
            </a:br>
            <a:r>
              <a:rPr lang="en-US" spc="-5" dirty="0">
                <a:latin typeface="Corbel" panose="020B0503020204020204" pitchFamily="34" charset="0"/>
                <a:cs typeface="Arial"/>
              </a:rPr>
              <a:t>A simple workflow</a:t>
            </a:r>
            <a:endParaRPr lang="en-US" dirty="0">
              <a:solidFill>
                <a:srgbClr val="FF0000"/>
              </a:solidFill>
              <a:latin typeface="Corbel" panose="020B0503020204020204" pitchFamily="34" charset="0"/>
            </a:endParaRPr>
          </a:p>
        </p:txBody>
      </p:sp>
      <p:sp>
        <p:nvSpPr>
          <p:cNvPr id="108" name="Google Shape;108;p15"/>
          <p:cNvSpPr txBox="1">
            <a:spLocks noGrp="1"/>
          </p:cNvSpPr>
          <p:nvPr>
            <p:ph type="sldNum" idx="12"/>
          </p:nvPr>
        </p:nvSpPr>
        <p:spPr>
          <a:xfrm>
            <a:off x="10017212" y="6223830"/>
            <a:ext cx="170621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20</a:t>
            </a:fld>
            <a:endParaRPr/>
          </a:p>
        </p:txBody>
      </p:sp>
      <p:sp>
        <p:nvSpPr>
          <p:cNvPr id="11" name="object 3">
            <a:extLst>
              <a:ext uri="{FF2B5EF4-FFF2-40B4-BE49-F238E27FC236}">
                <a16:creationId xmlns:a16="http://schemas.microsoft.com/office/drawing/2014/main" id="{11BB1CF7-52FA-4F7E-93FA-40B263ED85DA}"/>
              </a:ext>
            </a:extLst>
          </p:cNvPr>
          <p:cNvSpPr txBox="1"/>
          <p:nvPr/>
        </p:nvSpPr>
        <p:spPr>
          <a:xfrm>
            <a:off x="440690" y="2003239"/>
            <a:ext cx="3768090" cy="428311"/>
          </a:xfrm>
          <a:prstGeom prst="rect">
            <a:avLst/>
          </a:prstGeom>
        </p:spPr>
        <p:txBody>
          <a:bodyPr vert="horz" wrap="square" lIns="0" tIns="12689" rIns="0" bIns="0" rtlCol="0">
            <a:spAutoFit/>
          </a:bodyPr>
          <a:lstStyle/>
          <a:p>
            <a:pPr marL="12689">
              <a:spcBef>
                <a:spcPts val="100"/>
              </a:spcBef>
            </a:pPr>
            <a:r>
              <a:rPr lang="fr-FR" sz="2700" u="heavy" dirty="0">
                <a:uFill>
                  <a:solidFill>
                    <a:srgbClr val="000000"/>
                  </a:solidFill>
                </a:uFill>
                <a:latin typeface="Corbel" panose="020B0503020204020204" pitchFamily="34" charset="0"/>
              </a:rPr>
              <a:t>Modeling</a:t>
            </a:r>
          </a:p>
        </p:txBody>
      </p:sp>
      <p:sp>
        <p:nvSpPr>
          <p:cNvPr id="7" name="Rectangle 6">
            <a:extLst>
              <a:ext uri="{FF2B5EF4-FFF2-40B4-BE49-F238E27FC236}">
                <a16:creationId xmlns:a16="http://schemas.microsoft.com/office/drawing/2014/main" id="{B323191A-86F1-42BE-A545-8DD1E81DFA16}"/>
              </a:ext>
            </a:extLst>
          </p:cNvPr>
          <p:cNvSpPr/>
          <p:nvPr/>
        </p:nvSpPr>
        <p:spPr>
          <a:xfrm>
            <a:off x="2448560" y="2782733"/>
            <a:ext cx="9022080" cy="2971776"/>
          </a:xfrm>
          <a:prstGeom prst="rect">
            <a:avLst/>
          </a:prstGeom>
        </p:spPr>
        <p:txBody>
          <a:bodyPr wrap="square">
            <a:spAutoFit/>
          </a:bodyPr>
          <a:lstStyle/>
          <a:p>
            <a:pPr marL="355589" indent="-342900">
              <a:lnSpc>
                <a:spcPct val="150000"/>
              </a:lnSpc>
              <a:spcBef>
                <a:spcPts val="1179"/>
              </a:spcBef>
              <a:buFont typeface="Arial" panose="020B0604020202020204" pitchFamily="34" charset="0"/>
              <a:buChar char="•"/>
            </a:pPr>
            <a:r>
              <a:rPr lang="en-US" sz="2400" spc="-35" dirty="0">
                <a:latin typeface="Corbel" panose="020B0503020204020204" pitchFamily="34" charset="0"/>
              </a:rPr>
              <a:t>We </a:t>
            </a:r>
            <a:r>
              <a:rPr lang="en-US" sz="2400" dirty="0">
                <a:latin typeface="Corbel" panose="020B0503020204020204" pitchFamily="34" charset="0"/>
              </a:rPr>
              <a:t>could </a:t>
            </a:r>
            <a:r>
              <a:rPr lang="en-US" sz="2400" spc="-5" dirty="0">
                <a:latin typeface="Corbel" panose="020B0503020204020204" pitchFamily="34" charset="0"/>
              </a:rPr>
              <a:t>write </a:t>
            </a:r>
            <a:r>
              <a:rPr lang="en-US" sz="2400" dirty="0">
                <a:latin typeface="Corbel" panose="020B0503020204020204" pitchFamily="34" charset="0"/>
              </a:rPr>
              <a:t>a rule-based </a:t>
            </a:r>
            <a:r>
              <a:rPr lang="en-US" sz="2400" spc="-5" dirty="0">
                <a:latin typeface="Corbel" panose="020B0503020204020204" pitchFamily="34" charset="0"/>
              </a:rPr>
              <a:t>system, </a:t>
            </a:r>
            <a:r>
              <a:rPr lang="en-US" sz="2400" dirty="0">
                <a:latin typeface="Corbel" panose="020B0503020204020204" pitchFamily="34" charset="0"/>
              </a:rPr>
              <a:t>such</a:t>
            </a:r>
            <a:r>
              <a:rPr lang="en-US" sz="2400" spc="-5" dirty="0">
                <a:latin typeface="Corbel" panose="020B0503020204020204" pitchFamily="34" charset="0"/>
              </a:rPr>
              <a:t> </a:t>
            </a:r>
            <a:r>
              <a:rPr lang="en-US" sz="2400" dirty="0">
                <a:latin typeface="Corbel" panose="020B0503020204020204" pitchFamily="34" charset="0"/>
              </a:rPr>
              <a:t>as</a:t>
            </a:r>
            <a:endParaRPr lang="en-US" sz="2800" dirty="0">
              <a:latin typeface="Corbel" panose="020B0503020204020204" pitchFamily="34" charset="0"/>
            </a:endParaRPr>
          </a:p>
          <a:p>
            <a:pPr marL="12689">
              <a:lnSpc>
                <a:spcPct val="150000"/>
              </a:lnSpc>
              <a:spcBef>
                <a:spcPts val="1179"/>
              </a:spcBef>
            </a:pPr>
            <a:r>
              <a:rPr lang="en-US" sz="2400" spc="-5" dirty="0">
                <a:latin typeface="Corbel" panose="020B0503020204020204" pitchFamily="34" charset="0"/>
              </a:rPr>
              <a:t>	if </a:t>
            </a:r>
            <a:r>
              <a:rPr lang="en-US" sz="2400" spc="-10" dirty="0" err="1">
                <a:latin typeface="Corbel" panose="020B0503020204020204" pitchFamily="34" charset="0"/>
              </a:rPr>
              <a:t>Title.contains</a:t>
            </a:r>
            <a:r>
              <a:rPr lang="en-US" sz="2400" spc="-10" dirty="0">
                <a:latin typeface="Corbel" panose="020B0503020204020204" pitchFamily="34" charset="0"/>
              </a:rPr>
              <a:t>(“YOU </a:t>
            </a:r>
            <a:r>
              <a:rPr lang="en-US" sz="2400" spc="-60" dirty="0">
                <a:latin typeface="Corbel" panose="020B0503020204020204" pitchFamily="34" charset="0"/>
              </a:rPr>
              <a:t>HAVE </a:t>
            </a:r>
            <a:r>
              <a:rPr lang="en-US" sz="2400" spc="-5" dirty="0">
                <a:latin typeface="Corbel" panose="020B0503020204020204" pitchFamily="34" charset="0"/>
              </a:rPr>
              <a:t>WON!!!”) </a:t>
            </a:r>
            <a:r>
              <a:rPr lang="en-US" sz="2400" dirty="0">
                <a:latin typeface="Corbel" panose="020B0503020204020204" pitchFamily="34" charset="0"/>
              </a:rPr>
              <a:t>then  </a:t>
            </a:r>
            <a:r>
              <a:rPr lang="en-US" sz="2400" spc="-5" dirty="0">
                <a:latin typeface="Corbel" panose="020B0503020204020204" pitchFamily="34" charset="0"/>
              </a:rPr>
              <a:t>return </a:t>
            </a:r>
            <a:r>
              <a:rPr lang="en-US" sz="2400" dirty="0">
                <a:latin typeface="Corbel" panose="020B0503020204020204" pitchFamily="34" charset="0"/>
              </a:rPr>
              <a:t>Spam</a:t>
            </a:r>
            <a:endParaRPr lang="en-US" sz="2000" dirty="0">
              <a:latin typeface="Corbel" panose="020B0503020204020204" pitchFamily="34" charset="0"/>
            </a:endParaRPr>
          </a:p>
          <a:p>
            <a:pPr marL="355589" indent="-342900">
              <a:lnSpc>
                <a:spcPct val="150000"/>
              </a:lnSpc>
              <a:spcBef>
                <a:spcPts val="5"/>
              </a:spcBef>
              <a:buFont typeface="Arial" panose="020B0604020202020204" pitchFamily="34" charset="0"/>
              <a:buChar char="•"/>
            </a:pPr>
            <a:r>
              <a:rPr lang="fr-FR" sz="2400" dirty="0">
                <a:latin typeface="Corbel" panose="020B0503020204020204" pitchFamily="34" charset="0"/>
              </a:rPr>
              <a:t>train a classifier (e.g. naïve bayes) </a:t>
            </a:r>
            <a:endParaRPr lang="en-US" sz="2400" dirty="0">
              <a:latin typeface="Corbel" panose="020B0503020204020204" pitchFamily="34" charset="0"/>
            </a:endParaRPr>
          </a:p>
          <a:p>
            <a:pPr marL="355589" indent="-342900">
              <a:lnSpc>
                <a:spcPct val="150000"/>
              </a:lnSpc>
              <a:spcBef>
                <a:spcPts val="5"/>
              </a:spcBef>
              <a:buFont typeface="Arial" panose="020B0604020202020204" pitchFamily="34" charset="0"/>
              <a:buChar char="•"/>
            </a:pPr>
            <a:r>
              <a:rPr lang="en-US" sz="2400" dirty="0">
                <a:latin typeface="Corbel" panose="020B0503020204020204" pitchFamily="34" charset="0"/>
              </a:rPr>
              <a:t>Does </a:t>
            </a:r>
            <a:r>
              <a:rPr lang="en-US" sz="2400" spc="-5" dirty="0">
                <a:latin typeface="Corbel" panose="020B0503020204020204" pitchFamily="34" charset="0"/>
              </a:rPr>
              <a:t>it </a:t>
            </a:r>
            <a:r>
              <a:rPr lang="en-US" sz="2400" dirty="0">
                <a:latin typeface="Corbel" panose="020B0503020204020204" pitchFamily="34" charset="0"/>
              </a:rPr>
              <a:t>work </a:t>
            </a:r>
            <a:r>
              <a:rPr lang="en-US" sz="2400" spc="-5" dirty="0">
                <a:latin typeface="Corbel" panose="020B0503020204020204" pitchFamily="34" charset="0"/>
              </a:rPr>
              <a:t>well? </a:t>
            </a:r>
            <a:r>
              <a:rPr lang="en-US" sz="2400" dirty="0">
                <a:latin typeface="Corbel" panose="020B0503020204020204" pitchFamily="34" charset="0"/>
              </a:rPr>
              <a:t>→</a:t>
            </a:r>
            <a:r>
              <a:rPr lang="en-US" sz="2400" spc="-25" dirty="0">
                <a:latin typeface="Corbel" panose="020B0503020204020204" pitchFamily="34" charset="0"/>
              </a:rPr>
              <a:t> </a:t>
            </a:r>
            <a:r>
              <a:rPr lang="en-US" sz="2400" dirty="0">
                <a:latin typeface="Corbel" panose="020B0503020204020204" pitchFamily="34" charset="0"/>
              </a:rPr>
              <a:t>evaluate</a:t>
            </a:r>
          </a:p>
          <a:p>
            <a:pPr marL="12689">
              <a:lnSpc>
                <a:spcPct val="150000"/>
              </a:lnSpc>
              <a:spcBef>
                <a:spcPts val="100"/>
              </a:spcBef>
            </a:pPr>
            <a:endParaRPr lang="fr-FR" sz="2400" dirty="0">
              <a:latin typeface="Corbel" panose="020B0503020204020204" pitchFamily="34" charset="0"/>
            </a:endParaRPr>
          </a:p>
        </p:txBody>
      </p:sp>
    </p:spTree>
    <p:extLst>
      <p:ext uri="{BB962C8B-B14F-4D97-AF65-F5344CB8AC3E}">
        <p14:creationId xmlns:p14="http://schemas.microsoft.com/office/powerpoint/2010/main" val="8842280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5"/>
          <p:cNvSpPr txBox="1">
            <a:spLocks noGrp="1"/>
          </p:cNvSpPr>
          <p:nvPr>
            <p:ph type="title"/>
          </p:nvPr>
        </p:nvSpPr>
        <p:spPr>
          <a:xfrm>
            <a:off x="559402" y="295696"/>
            <a:ext cx="11166865" cy="1356360"/>
          </a:xfrm>
          <a:prstGeom prst="rect">
            <a:avLst/>
          </a:prstGeom>
          <a:noFill/>
          <a:ln>
            <a:noFill/>
          </a:ln>
        </p:spPr>
        <p:txBody>
          <a:bodyPr spcFirstLastPara="1" wrap="square" lIns="91425" tIns="45700" rIns="91425" bIns="45700" anchor="ctr" anchorCtr="0">
            <a:noAutofit/>
          </a:bodyPr>
          <a:lstStyle/>
          <a:p>
            <a:pPr marL="15657" defTabSz="914400">
              <a:spcBef>
                <a:spcPts val="123"/>
              </a:spcBef>
            </a:pPr>
            <a:r>
              <a:rPr lang="en-US" spc="-5" dirty="0">
                <a:latin typeface="Corbel" panose="020B0503020204020204" pitchFamily="34" charset="0"/>
                <a:cs typeface="Arial"/>
              </a:rPr>
              <a:t>P1: Data Science is </a:t>
            </a:r>
            <a:r>
              <a:rPr lang="en-US" dirty="0">
                <a:latin typeface="Corbel" panose="020B0503020204020204" pitchFamily="34" charset="0"/>
                <a:cs typeface="Arial"/>
              </a:rPr>
              <a:t>a</a:t>
            </a:r>
            <a:r>
              <a:rPr lang="en-US" spc="-51" dirty="0">
                <a:latin typeface="Corbel" panose="020B0503020204020204" pitchFamily="34" charset="0"/>
                <a:cs typeface="Arial"/>
              </a:rPr>
              <a:t> </a:t>
            </a:r>
            <a:r>
              <a:rPr lang="en-US" spc="-5" dirty="0">
                <a:latin typeface="Corbel" panose="020B0503020204020204" pitchFamily="34" charset="0"/>
                <a:cs typeface="Arial"/>
              </a:rPr>
              <a:t>process</a:t>
            </a:r>
            <a:br>
              <a:rPr lang="en-US" spc="-5" dirty="0">
                <a:latin typeface="Corbel" panose="020B0503020204020204" pitchFamily="34" charset="0"/>
                <a:cs typeface="Arial"/>
              </a:rPr>
            </a:br>
            <a:r>
              <a:rPr lang="en-US" spc="-5" dirty="0">
                <a:latin typeface="Corbel" panose="020B0503020204020204" pitchFamily="34" charset="0"/>
                <a:cs typeface="Arial"/>
              </a:rPr>
              <a:t>A simple workflow</a:t>
            </a:r>
            <a:endParaRPr lang="en-US" dirty="0">
              <a:solidFill>
                <a:srgbClr val="FF0000"/>
              </a:solidFill>
              <a:latin typeface="Corbel" panose="020B0503020204020204" pitchFamily="34" charset="0"/>
            </a:endParaRPr>
          </a:p>
        </p:txBody>
      </p:sp>
      <p:sp>
        <p:nvSpPr>
          <p:cNvPr id="108" name="Google Shape;108;p15"/>
          <p:cNvSpPr txBox="1">
            <a:spLocks noGrp="1"/>
          </p:cNvSpPr>
          <p:nvPr>
            <p:ph type="sldNum" idx="12"/>
          </p:nvPr>
        </p:nvSpPr>
        <p:spPr>
          <a:xfrm>
            <a:off x="10017212" y="6223830"/>
            <a:ext cx="170621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21</a:t>
            </a:fld>
            <a:endParaRPr/>
          </a:p>
        </p:txBody>
      </p:sp>
      <p:sp>
        <p:nvSpPr>
          <p:cNvPr id="11" name="object 3">
            <a:extLst>
              <a:ext uri="{FF2B5EF4-FFF2-40B4-BE49-F238E27FC236}">
                <a16:creationId xmlns:a16="http://schemas.microsoft.com/office/drawing/2014/main" id="{11BB1CF7-52FA-4F7E-93FA-40B263ED85DA}"/>
              </a:ext>
            </a:extLst>
          </p:cNvPr>
          <p:cNvSpPr txBox="1"/>
          <p:nvPr/>
        </p:nvSpPr>
        <p:spPr>
          <a:xfrm>
            <a:off x="440690" y="2003239"/>
            <a:ext cx="3768090" cy="428311"/>
          </a:xfrm>
          <a:prstGeom prst="rect">
            <a:avLst/>
          </a:prstGeom>
        </p:spPr>
        <p:txBody>
          <a:bodyPr vert="horz" wrap="square" lIns="0" tIns="12689" rIns="0" bIns="0" rtlCol="0">
            <a:spAutoFit/>
          </a:bodyPr>
          <a:lstStyle/>
          <a:p>
            <a:pPr marL="12689">
              <a:spcBef>
                <a:spcPts val="100"/>
              </a:spcBef>
            </a:pPr>
            <a:r>
              <a:rPr lang="fr-FR" sz="2700" u="heavy" dirty="0">
                <a:uFill>
                  <a:solidFill>
                    <a:srgbClr val="000000"/>
                  </a:solidFill>
                </a:uFill>
                <a:latin typeface="Corbel" panose="020B0503020204020204" pitchFamily="34" charset="0"/>
              </a:rPr>
              <a:t>Evaluation</a:t>
            </a:r>
            <a:endParaRPr sz="2700" dirty="0">
              <a:latin typeface="Corbel" panose="020B0503020204020204" pitchFamily="34" charset="0"/>
            </a:endParaRPr>
          </a:p>
        </p:txBody>
      </p:sp>
      <p:sp>
        <p:nvSpPr>
          <p:cNvPr id="6" name="object 5">
            <a:extLst>
              <a:ext uri="{FF2B5EF4-FFF2-40B4-BE49-F238E27FC236}">
                <a16:creationId xmlns:a16="http://schemas.microsoft.com/office/drawing/2014/main" id="{F7D9E5D6-A315-450D-B9B2-D5A36ACFB215}"/>
              </a:ext>
            </a:extLst>
          </p:cNvPr>
          <p:cNvSpPr/>
          <p:nvPr/>
        </p:nvSpPr>
        <p:spPr>
          <a:xfrm>
            <a:off x="3343275" y="2003239"/>
            <a:ext cx="6257925" cy="3947990"/>
          </a:xfrm>
          <a:prstGeom prst="rect">
            <a:avLst/>
          </a:prstGeom>
          <a:blipFill>
            <a:blip r:embed="rId3" cstate="print"/>
            <a:stretch>
              <a:fillRect/>
            </a:stretch>
          </a:blipFill>
        </p:spPr>
        <p:txBody>
          <a:bodyPr wrap="square" lIns="0" tIns="0" rIns="0" bIns="0" rtlCol="0"/>
          <a:lstStyle/>
          <a:p>
            <a:endParaRPr/>
          </a:p>
        </p:txBody>
      </p:sp>
      <p:sp>
        <p:nvSpPr>
          <p:cNvPr id="2" name="Rectangle 1">
            <a:extLst>
              <a:ext uri="{FF2B5EF4-FFF2-40B4-BE49-F238E27FC236}">
                <a16:creationId xmlns:a16="http://schemas.microsoft.com/office/drawing/2014/main" id="{341B1402-8DFD-48E8-A38D-D06A3ECCB201}"/>
              </a:ext>
            </a:extLst>
          </p:cNvPr>
          <p:cNvSpPr/>
          <p:nvPr/>
        </p:nvSpPr>
        <p:spPr>
          <a:xfrm>
            <a:off x="2148693" y="2782733"/>
            <a:ext cx="3806491" cy="575222"/>
          </a:xfrm>
          <a:prstGeom prst="rect">
            <a:avLst/>
          </a:prstGeom>
        </p:spPr>
        <p:txBody>
          <a:bodyPr wrap="none">
            <a:spAutoFit/>
          </a:bodyPr>
          <a:lstStyle/>
          <a:p>
            <a:pPr marL="12689" marR="1402897">
              <a:lnSpc>
                <a:spcPct val="144500"/>
              </a:lnSpc>
              <a:spcBef>
                <a:spcPts val="10"/>
              </a:spcBef>
            </a:pPr>
            <a:r>
              <a:rPr lang="fr-FR" sz="2400" dirty="0">
                <a:latin typeface="Corbel" panose="020B0503020204020204" pitchFamily="34" charset="0"/>
              </a:rPr>
              <a:t>on </a:t>
            </a:r>
            <a:r>
              <a:rPr lang="fr-FR" sz="2400" dirty="0" err="1">
                <a:latin typeface="Corbel" panose="020B0503020204020204" pitchFamily="34" charset="0"/>
              </a:rPr>
              <a:t>unseen</a:t>
            </a:r>
            <a:r>
              <a:rPr lang="fr-FR" sz="2400" spc="10" dirty="0">
                <a:latin typeface="Corbel" panose="020B0503020204020204" pitchFamily="34" charset="0"/>
              </a:rPr>
              <a:t> </a:t>
            </a:r>
            <a:r>
              <a:rPr lang="fr-FR" sz="2400" dirty="0">
                <a:latin typeface="Corbel" panose="020B0503020204020204" pitchFamily="34" charset="0"/>
              </a:rPr>
              <a:t>emails</a:t>
            </a:r>
          </a:p>
        </p:txBody>
      </p:sp>
    </p:spTree>
    <p:extLst>
      <p:ext uri="{BB962C8B-B14F-4D97-AF65-F5344CB8AC3E}">
        <p14:creationId xmlns:p14="http://schemas.microsoft.com/office/powerpoint/2010/main" val="20864894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5"/>
          <p:cNvSpPr txBox="1">
            <a:spLocks noGrp="1"/>
          </p:cNvSpPr>
          <p:nvPr>
            <p:ph type="title"/>
          </p:nvPr>
        </p:nvSpPr>
        <p:spPr>
          <a:xfrm>
            <a:off x="559402" y="295696"/>
            <a:ext cx="11166865" cy="1356360"/>
          </a:xfrm>
          <a:prstGeom prst="rect">
            <a:avLst/>
          </a:prstGeom>
          <a:noFill/>
          <a:ln>
            <a:noFill/>
          </a:ln>
        </p:spPr>
        <p:txBody>
          <a:bodyPr spcFirstLastPara="1" wrap="square" lIns="91425" tIns="45700" rIns="91425" bIns="45700" anchor="ctr" anchorCtr="0">
            <a:noAutofit/>
          </a:bodyPr>
          <a:lstStyle/>
          <a:p>
            <a:pPr marL="15657" defTabSz="914400">
              <a:spcBef>
                <a:spcPts val="123"/>
              </a:spcBef>
            </a:pPr>
            <a:r>
              <a:rPr lang="en-US" spc="-6" dirty="0"/>
              <a:t>P2: Machine learning is optimization</a:t>
            </a:r>
            <a:endParaRPr lang="en-US" dirty="0">
              <a:solidFill>
                <a:srgbClr val="FF0000"/>
              </a:solidFill>
            </a:endParaRPr>
          </a:p>
        </p:txBody>
      </p:sp>
      <p:sp>
        <p:nvSpPr>
          <p:cNvPr id="108" name="Google Shape;108;p15"/>
          <p:cNvSpPr txBox="1">
            <a:spLocks noGrp="1"/>
          </p:cNvSpPr>
          <p:nvPr>
            <p:ph type="sldNum" idx="12"/>
          </p:nvPr>
        </p:nvSpPr>
        <p:spPr>
          <a:xfrm>
            <a:off x="10017212" y="6223830"/>
            <a:ext cx="170621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22</a:t>
            </a:fld>
            <a:endParaRPr/>
          </a:p>
        </p:txBody>
      </p:sp>
      <p:pic>
        <p:nvPicPr>
          <p:cNvPr id="7" name="Picture 6">
            <a:extLst>
              <a:ext uri="{FF2B5EF4-FFF2-40B4-BE49-F238E27FC236}">
                <a16:creationId xmlns:a16="http://schemas.microsoft.com/office/drawing/2014/main" id="{DBF91164-64DB-4806-BF9B-D6111B01DE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2005" y="5186461"/>
            <a:ext cx="7505700" cy="657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7">
            <a:extLst>
              <a:ext uri="{FF2B5EF4-FFF2-40B4-BE49-F238E27FC236}">
                <a16:creationId xmlns:a16="http://schemas.microsoft.com/office/drawing/2014/main" id="{4DA91150-B58B-4CEB-9089-376150641B7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00989" y="5757123"/>
            <a:ext cx="3381375" cy="781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8">
            <a:extLst>
              <a:ext uri="{FF2B5EF4-FFF2-40B4-BE49-F238E27FC236}">
                <a16:creationId xmlns:a16="http://schemas.microsoft.com/office/drawing/2014/main" id="{1439D7A4-3A57-47B6-8B32-CCD43408CCC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2934" y="1884933"/>
            <a:ext cx="4143375" cy="3267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9">
            <a:extLst>
              <a:ext uri="{FF2B5EF4-FFF2-40B4-BE49-F238E27FC236}">
                <a16:creationId xmlns:a16="http://schemas.microsoft.com/office/drawing/2014/main" id="{2BF7E338-9346-4A4C-BFE5-D4C1002FB71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20670" y="1648443"/>
            <a:ext cx="2233303" cy="35369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10">
            <a:extLst>
              <a:ext uri="{FF2B5EF4-FFF2-40B4-BE49-F238E27FC236}">
                <a16:creationId xmlns:a16="http://schemas.microsoft.com/office/drawing/2014/main" id="{AAA01329-6997-453A-A3F4-E55CAF9B6A9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118267" y="1677293"/>
            <a:ext cx="2361531" cy="24897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2">
            <a:extLst>
              <a:ext uri="{FF2B5EF4-FFF2-40B4-BE49-F238E27FC236}">
                <a16:creationId xmlns:a16="http://schemas.microsoft.com/office/drawing/2014/main" id="{6D7149BC-E2EB-4F10-831F-19C868E9581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161177" y="1565974"/>
            <a:ext cx="2439187" cy="25863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24009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5"/>
          <p:cNvSpPr txBox="1">
            <a:spLocks noGrp="1"/>
          </p:cNvSpPr>
          <p:nvPr>
            <p:ph type="title"/>
          </p:nvPr>
        </p:nvSpPr>
        <p:spPr>
          <a:xfrm>
            <a:off x="559402" y="295696"/>
            <a:ext cx="11166865" cy="1356360"/>
          </a:xfrm>
          <a:prstGeom prst="rect">
            <a:avLst/>
          </a:prstGeom>
          <a:noFill/>
          <a:ln>
            <a:noFill/>
          </a:ln>
        </p:spPr>
        <p:txBody>
          <a:bodyPr spcFirstLastPara="1" wrap="square" lIns="91425" tIns="45700" rIns="91425" bIns="45700" anchor="ctr" anchorCtr="0">
            <a:noAutofit/>
          </a:bodyPr>
          <a:lstStyle/>
          <a:p>
            <a:pPr marL="15657" defTabSz="914400">
              <a:spcBef>
                <a:spcPts val="123"/>
              </a:spcBef>
            </a:pPr>
            <a:r>
              <a:rPr lang="en-US" spc="-6" dirty="0"/>
              <a:t>P2: Machine learning is optimization</a:t>
            </a:r>
            <a:endParaRPr lang="en-US" dirty="0">
              <a:solidFill>
                <a:srgbClr val="FF0000"/>
              </a:solidFill>
            </a:endParaRPr>
          </a:p>
        </p:txBody>
      </p:sp>
      <p:sp>
        <p:nvSpPr>
          <p:cNvPr id="108" name="Google Shape;108;p15"/>
          <p:cNvSpPr txBox="1">
            <a:spLocks noGrp="1"/>
          </p:cNvSpPr>
          <p:nvPr>
            <p:ph type="sldNum" idx="12"/>
          </p:nvPr>
        </p:nvSpPr>
        <p:spPr>
          <a:xfrm>
            <a:off x="10017212" y="6223830"/>
            <a:ext cx="170621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23</a:t>
            </a:fld>
            <a:endParaRPr/>
          </a:p>
        </p:txBody>
      </p:sp>
      <p:sp>
        <p:nvSpPr>
          <p:cNvPr id="2" name="Rectangle 1">
            <a:extLst>
              <a:ext uri="{FF2B5EF4-FFF2-40B4-BE49-F238E27FC236}">
                <a16:creationId xmlns:a16="http://schemas.microsoft.com/office/drawing/2014/main" id="{7C465046-9CBB-4792-B026-6E0041D9B77E}"/>
              </a:ext>
            </a:extLst>
          </p:cNvPr>
          <p:cNvSpPr/>
          <p:nvPr/>
        </p:nvSpPr>
        <p:spPr>
          <a:xfrm>
            <a:off x="1295412" y="2951946"/>
            <a:ext cx="9694843" cy="954107"/>
          </a:xfrm>
          <a:prstGeom prst="rect">
            <a:avLst/>
          </a:prstGeom>
        </p:spPr>
        <p:txBody>
          <a:bodyPr wrap="square">
            <a:spAutoFit/>
          </a:bodyPr>
          <a:lstStyle/>
          <a:p>
            <a:r>
              <a:rPr lang="en-US" sz="2800" dirty="0">
                <a:latin typeface="Corbel" panose="020B0503020204020204" pitchFamily="34" charset="0"/>
              </a:rPr>
              <a:t>when using AI heuristics to find some optimum, you may end up in a local maximum</a:t>
            </a:r>
            <a:endParaRPr lang="fr-FR" sz="2800" dirty="0">
              <a:latin typeface="Corbel" panose="020B0503020204020204" pitchFamily="34" charset="0"/>
            </a:endParaRPr>
          </a:p>
        </p:txBody>
      </p:sp>
    </p:spTree>
    <p:extLst>
      <p:ext uri="{BB962C8B-B14F-4D97-AF65-F5344CB8AC3E}">
        <p14:creationId xmlns:p14="http://schemas.microsoft.com/office/powerpoint/2010/main" val="9539898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5"/>
          <p:cNvSpPr txBox="1">
            <a:spLocks noGrp="1"/>
          </p:cNvSpPr>
          <p:nvPr>
            <p:ph type="title"/>
          </p:nvPr>
        </p:nvSpPr>
        <p:spPr>
          <a:xfrm>
            <a:off x="559402" y="295696"/>
            <a:ext cx="11166865" cy="1356360"/>
          </a:xfrm>
          <a:prstGeom prst="rect">
            <a:avLst/>
          </a:prstGeom>
          <a:noFill/>
          <a:ln>
            <a:noFill/>
          </a:ln>
        </p:spPr>
        <p:txBody>
          <a:bodyPr spcFirstLastPara="1" wrap="square" lIns="91425" tIns="45700" rIns="91425" bIns="45700" anchor="ctr" anchorCtr="0">
            <a:noAutofit/>
          </a:bodyPr>
          <a:lstStyle/>
          <a:p>
            <a:pPr marL="15657" defTabSz="914400">
              <a:spcBef>
                <a:spcPts val="123"/>
              </a:spcBef>
            </a:pPr>
            <a:r>
              <a:rPr lang="en-US" spc="-6" dirty="0"/>
              <a:t>P2: Generalizing</a:t>
            </a:r>
            <a:endParaRPr lang="en-US" dirty="0">
              <a:solidFill>
                <a:srgbClr val="FF0000"/>
              </a:solidFill>
            </a:endParaRPr>
          </a:p>
        </p:txBody>
      </p:sp>
      <p:sp>
        <p:nvSpPr>
          <p:cNvPr id="107" name="Google Shape;107;p15"/>
          <p:cNvSpPr txBox="1">
            <a:spLocks noGrp="1"/>
          </p:cNvSpPr>
          <p:nvPr>
            <p:ph type="body" idx="1"/>
          </p:nvPr>
        </p:nvSpPr>
        <p:spPr>
          <a:xfrm>
            <a:off x="559559" y="1743496"/>
            <a:ext cx="11163869" cy="4329758"/>
          </a:xfrm>
          <a:prstGeom prst="rect">
            <a:avLst/>
          </a:prstGeom>
          <a:noFill/>
          <a:ln>
            <a:noFill/>
          </a:ln>
        </p:spPr>
        <p:txBody>
          <a:bodyPr spcFirstLastPara="1" wrap="square" lIns="91425" tIns="45700" rIns="91425" bIns="45700" anchor="t" anchorCtr="0">
            <a:noAutofit/>
          </a:bodyPr>
          <a:lstStyle/>
          <a:p>
            <a:pPr marL="502920" indent="-457200">
              <a:lnSpc>
                <a:spcPct val="100000"/>
              </a:lnSpc>
              <a:spcBef>
                <a:spcPts val="0"/>
              </a:spcBef>
              <a:buSzPts val="1920"/>
            </a:pPr>
            <a:r>
              <a:rPr lang="en-US" sz="2400" dirty="0"/>
              <a:t>If you look too hard at a dataset, you will find something, but it might not generalize beyond the data you're looking at (unseen data) = Overfitting </a:t>
            </a:r>
          </a:p>
        </p:txBody>
      </p:sp>
      <p:sp>
        <p:nvSpPr>
          <p:cNvPr id="108" name="Google Shape;108;p15"/>
          <p:cNvSpPr txBox="1">
            <a:spLocks noGrp="1"/>
          </p:cNvSpPr>
          <p:nvPr>
            <p:ph type="sldNum" idx="12"/>
          </p:nvPr>
        </p:nvSpPr>
        <p:spPr>
          <a:xfrm>
            <a:off x="10017212" y="6223830"/>
            <a:ext cx="170621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24</a:t>
            </a:fld>
            <a:endParaRPr/>
          </a:p>
        </p:txBody>
      </p:sp>
      <p:sp>
        <p:nvSpPr>
          <p:cNvPr id="11" name="object 3">
            <a:extLst>
              <a:ext uri="{FF2B5EF4-FFF2-40B4-BE49-F238E27FC236}">
                <a16:creationId xmlns:a16="http://schemas.microsoft.com/office/drawing/2014/main" id="{67DA3035-F0FB-43DA-9D88-7282E84E7AA4}"/>
              </a:ext>
            </a:extLst>
          </p:cNvPr>
          <p:cNvSpPr/>
          <p:nvPr/>
        </p:nvSpPr>
        <p:spPr>
          <a:xfrm>
            <a:off x="3017520" y="5669279"/>
            <a:ext cx="0" cy="0"/>
          </a:xfrm>
          <a:custGeom>
            <a:avLst/>
            <a:gdLst/>
            <a:ahLst/>
            <a:cxnLst/>
            <a:rect l="l" t="t" r="r" b="b"/>
            <a:pathLst>
              <a:path>
                <a:moveTo>
                  <a:pt x="0" y="0"/>
                </a:moveTo>
                <a:lnTo>
                  <a:pt x="0" y="0"/>
                </a:lnTo>
              </a:path>
            </a:pathLst>
          </a:custGeom>
          <a:ln w="29112">
            <a:solidFill>
              <a:srgbClr val="3364A3"/>
            </a:solidFill>
          </a:ln>
        </p:spPr>
        <p:txBody>
          <a:bodyPr wrap="square" lIns="0" tIns="0" rIns="0" bIns="0" rtlCol="0"/>
          <a:lstStyle/>
          <a:p>
            <a:endParaRPr/>
          </a:p>
        </p:txBody>
      </p:sp>
      <p:sp>
        <p:nvSpPr>
          <p:cNvPr id="12" name="object 4">
            <a:extLst>
              <a:ext uri="{FF2B5EF4-FFF2-40B4-BE49-F238E27FC236}">
                <a16:creationId xmlns:a16="http://schemas.microsoft.com/office/drawing/2014/main" id="{21873A7C-7D11-4AC0-8F07-F7DC9933F71B}"/>
              </a:ext>
            </a:extLst>
          </p:cNvPr>
          <p:cNvSpPr/>
          <p:nvPr/>
        </p:nvSpPr>
        <p:spPr>
          <a:xfrm>
            <a:off x="6857999" y="6675118"/>
            <a:ext cx="0" cy="0"/>
          </a:xfrm>
          <a:custGeom>
            <a:avLst/>
            <a:gdLst/>
            <a:ahLst/>
            <a:cxnLst/>
            <a:rect l="l" t="t" r="r" b="b"/>
            <a:pathLst>
              <a:path>
                <a:moveTo>
                  <a:pt x="0" y="0"/>
                </a:moveTo>
                <a:lnTo>
                  <a:pt x="0" y="0"/>
                </a:lnTo>
              </a:path>
            </a:pathLst>
          </a:custGeom>
          <a:ln w="29112">
            <a:solidFill>
              <a:srgbClr val="3364A3"/>
            </a:solidFill>
          </a:ln>
        </p:spPr>
        <p:txBody>
          <a:bodyPr wrap="square" lIns="0" tIns="0" rIns="0" bIns="0" rtlCol="0"/>
          <a:lstStyle/>
          <a:p>
            <a:endParaRPr/>
          </a:p>
        </p:txBody>
      </p:sp>
      <p:pic>
        <p:nvPicPr>
          <p:cNvPr id="13" name="Image 12">
            <a:extLst>
              <a:ext uri="{FF2B5EF4-FFF2-40B4-BE49-F238E27FC236}">
                <a16:creationId xmlns:a16="http://schemas.microsoft.com/office/drawing/2014/main" id="{3C19F054-A3E4-426B-8C4A-75FDFF0F9014}"/>
              </a:ext>
            </a:extLst>
          </p:cNvPr>
          <p:cNvPicPr>
            <a:picLocks noChangeAspect="1"/>
          </p:cNvPicPr>
          <p:nvPr/>
        </p:nvPicPr>
        <p:blipFill>
          <a:blip r:embed="rId3"/>
          <a:stretch>
            <a:fillRect/>
          </a:stretch>
        </p:blipFill>
        <p:spPr>
          <a:xfrm>
            <a:off x="2819337" y="3030921"/>
            <a:ext cx="7298921" cy="3293031"/>
          </a:xfrm>
          <a:prstGeom prst="rect">
            <a:avLst/>
          </a:prstGeom>
        </p:spPr>
      </p:pic>
    </p:spTree>
    <p:extLst>
      <p:ext uri="{BB962C8B-B14F-4D97-AF65-F5344CB8AC3E}">
        <p14:creationId xmlns:p14="http://schemas.microsoft.com/office/powerpoint/2010/main" val="28530899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5"/>
          <p:cNvSpPr txBox="1">
            <a:spLocks noGrp="1"/>
          </p:cNvSpPr>
          <p:nvPr>
            <p:ph type="title"/>
          </p:nvPr>
        </p:nvSpPr>
        <p:spPr>
          <a:xfrm>
            <a:off x="559402" y="295696"/>
            <a:ext cx="11166865" cy="1356360"/>
          </a:xfrm>
          <a:prstGeom prst="rect">
            <a:avLst/>
          </a:prstGeom>
          <a:noFill/>
          <a:ln>
            <a:noFill/>
          </a:ln>
        </p:spPr>
        <p:txBody>
          <a:bodyPr spcFirstLastPara="1" wrap="square" lIns="91425" tIns="45700" rIns="91425" bIns="45700" anchor="ctr" anchorCtr="0">
            <a:noAutofit/>
          </a:bodyPr>
          <a:lstStyle/>
          <a:p>
            <a:pPr marL="15657" defTabSz="914400">
              <a:spcBef>
                <a:spcPts val="123"/>
              </a:spcBef>
            </a:pPr>
            <a:r>
              <a:rPr lang="en-US" spc="-6" dirty="0"/>
              <a:t>P3: Missing information</a:t>
            </a:r>
            <a:endParaRPr lang="en-US" dirty="0">
              <a:solidFill>
                <a:srgbClr val="FF0000"/>
              </a:solidFill>
            </a:endParaRPr>
          </a:p>
        </p:txBody>
      </p:sp>
      <p:sp>
        <p:nvSpPr>
          <p:cNvPr id="107" name="Google Shape;107;p15"/>
          <p:cNvSpPr txBox="1">
            <a:spLocks noGrp="1"/>
          </p:cNvSpPr>
          <p:nvPr>
            <p:ph type="body" idx="1"/>
          </p:nvPr>
        </p:nvSpPr>
        <p:spPr>
          <a:xfrm>
            <a:off x="559559" y="1743496"/>
            <a:ext cx="11163869" cy="4329758"/>
          </a:xfrm>
          <a:prstGeom prst="rect">
            <a:avLst/>
          </a:prstGeom>
          <a:noFill/>
          <a:ln>
            <a:noFill/>
          </a:ln>
        </p:spPr>
        <p:txBody>
          <a:bodyPr spcFirstLastPara="1" wrap="square" lIns="91425" tIns="45700" rIns="91425" bIns="45700" anchor="t" anchorCtr="0">
            <a:noAutofit/>
          </a:bodyPr>
          <a:lstStyle/>
          <a:p>
            <a:pPr marL="502920" indent="-457200">
              <a:lnSpc>
                <a:spcPct val="100000"/>
              </a:lnSpc>
              <a:spcBef>
                <a:spcPts val="0"/>
              </a:spcBef>
              <a:buSzPts val="1920"/>
            </a:pPr>
            <a:r>
              <a:rPr lang="en-US" sz="2400" dirty="0"/>
              <a:t>The impact of missing data on quantitative research can be serious, leading to biased estimates of parameters, loss of information, decreased statistical power, increased standard errors, and weakened generalizability of findings. </a:t>
            </a:r>
          </a:p>
          <a:p>
            <a:pPr marL="960120" lvl="1" indent="-457200">
              <a:spcBef>
                <a:spcPts val="0"/>
              </a:spcBef>
              <a:buSzPts val="1920"/>
            </a:pPr>
            <a:r>
              <a:rPr lang="en-US" sz="2200" dirty="0"/>
              <a:t>multiple imputation, maximum likelihood, and expectation-maximization algorithm </a:t>
            </a:r>
          </a:p>
        </p:txBody>
      </p:sp>
      <p:sp>
        <p:nvSpPr>
          <p:cNvPr id="108" name="Google Shape;108;p15"/>
          <p:cNvSpPr txBox="1">
            <a:spLocks noGrp="1"/>
          </p:cNvSpPr>
          <p:nvPr>
            <p:ph type="sldNum" idx="12"/>
          </p:nvPr>
        </p:nvSpPr>
        <p:spPr>
          <a:xfrm>
            <a:off x="10017212" y="6223830"/>
            <a:ext cx="170621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25</a:t>
            </a:fld>
            <a:endParaRPr/>
          </a:p>
        </p:txBody>
      </p:sp>
      <p:sp>
        <p:nvSpPr>
          <p:cNvPr id="11" name="object 3">
            <a:extLst>
              <a:ext uri="{FF2B5EF4-FFF2-40B4-BE49-F238E27FC236}">
                <a16:creationId xmlns:a16="http://schemas.microsoft.com/office/drawing/2014/main" id="{67DA3035-F0FB-43DA-9D88-7282E84E7AA4}"/>
              </a:ext>
            </a:extLst>
          </p:cNvPr>
          <p:cNvSpPr/>
          <p:nvPr/>
        </p:nvSpPr>
        <p:spPr>
          <a:xfrm>
            <a:off x="3017520" y="5669279"/>
            <a:ext cx="0" cy="0"/>
          </a:xfrm>
          <a:custGeom>
            <a:avLst/>
            <a:gdLst/>
            <a:ahLst/>
            <a:cxnLst/>
            <a:rect l="l" t="t" r="r" b="b"/>
            <a:pathLst>
              <a:path>
                <a:moveTo>
                  <a:pt x="0" y="0"/>
                </a:moveTo>
                <a:lnTo>
                  <a:pt x="0" y="0"/>
                </a:lnTo>
              </a:path>
            </a:pathLst>
          </a:custGeom>
          <a:ln w="29112">
            <a:solidFill>
              <a:srgbClr val="3364A3"/>
            </a:solidFill>
          </a:ln>
        </p:spPr>
        <p:txBody>
          <a:bodyPr wrap="square" lIns="0" tIns="0" rIns="0" bIns="0" rtlCol="0"/>
          <a:lstStyle/>
          <a:p>
            <a:endParaRPr/>
          </a:p>
        </p:txBody>
      </p:sp>
      <p:sp>
        <p:nvSpPr>
          <p:cNvPr id="12" name="object 4">
            <a:extLst>
              <a:ext uri="{FF2B5EF4-FFF2-40B4-BE49-F238E27FC236}">
                <a16:creationId xmlns:a16="http://schemas.microsoft.com/office/drawing/2014/main" id="{21873A7C-7D11-4AC0-8F07-F7DC9933F71B}"/>
              </a:ext>
            </a:extLst>
          </p:cNvPr>
          <p:cNvSpPr/>
          <p:nvPr/>
        </p:nvSpPr>
        <p:spPr>
          <a:xfrm>
            <a:off x="6857999" y="6675118"/>
            <a:ext cx="0" cy="0"/>
          </a:xfrm>
          <a:custGeom>
            <a:avLst/>
            <a:gdLst/>
            <a:ahLst/>
            <a:cxnLst/>
            <a:rect l="l" t="t" r="r" b="b"/>
            <a:pathLst>
              <a:path>
                <a:moveTo>
                  <a:pt x="0" y="0"/>
                </a:moveTo>
                <a:lnTo>
                  <a:pt x="0" y="0"/>
                </a:lnTo>
              </a:path>
            </a:pathLst>
          </a:custGeom>
          <a:ln w="29112">
            <a:solidFill>
              <a:srgbClr val="3364A3"/>
            </a:solidFill>
          </a:ln>
        </p:spPr>
        <p:txBody>
          <a:bodyPr wrap="square" lIns="0" tIns="0" rIns="0" bIns="0" rtlCol="0"/>
          <a:lstStyle/>
          <a:p>
            <a:endParaRPr/>
          </a:p>
        </p:txBody>
      </p:sp>
      <p:pic>
        <p:nvPicPr>
          <p:cNvPr id="4" name="Image 3">
            <a:extLst>
              <a:ext uri="{FF2B5EF4-FFF2-40B4-BE49-F238E27FC236}">
                <a16:creationId xmlns:a16="http://schemas.microsoft.com/office/drawing/2014/main" id="{B8C07B07-FDE4-45E7-B62F-56DCE99C0734}"/>
              </a:ext>
            </a:extLst>
          </p:cNvPr>
          <p:cNvPicPr>
            <a:picLocks noChangeAspect="1"/>
          </p:cNvPicPr>
          <p:nvPr/>
        </p:nvPicPr>
        <p:blipFill>
          <a:blip r:embed="rId3"/>
          <a:stretch>
            <a:fillRect/>
          </a:stretch>
        </p:blipFill>
        <p:spPr>
          <a:xfrm>
            <a:off x="3016285" y="3844020"/>
            <a:ext cx="6755254" cy="2229234"/>
          </a:xfrm>
          <a:prstGeom prst="rect">
            <a:avLst/>
          </a:prstGeom>
        </p:spPr>
      </p:pic>
    </p:spTree>
    <p:extLst>
      <p:ext uri="{BB962C8B-B14F-4D97-AF65-F5344CB8AC3E}">
        <p14:creationId xmlns:p14="http://schemas.microsoft.com/office/powerpoint/2010/main" val="29016065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5"/>
          <p:cNvSpPr txBox="1">
            <a:spLocks noGrp="1"/>
          </p:cNvSpPr>
          <p:nvPr>
            <p:ph type="title"/>
          </p:nvPr>
        </p:nvSpPr>
        <p:spPr>
          <a:xfrm>
            <a:off x="559402" y="295696"/>
            <a:ext cx="11166865" cy="1356360"/>
          </a:xfrm>
          <a:prstGeom prst="rect">
            <a:avLst/>
          </a:prstGeom>
          <a:noFill/>
          <a:ln>
            <a:noFill/>
          </a:ln>
        </p:spPr>
        <p:txBody>
          <a:bodyPr spcFirstLastPara="1" wrap="square" lIns="91425" tIns="45700" rIns="91425" bIns="45700" anchor="ctr" anchorCtr="0">
            <a:noAutofit/>
          </a:bodyPr>
          <a:lstStyle/>
          <a:p>
            <a:pPr marL="15657" defTabSz="914400">
              <a:spcBef>
                <a:spcPts val="123"/>
              </a:spcBef>
            </a:pPr>
            <a:r>
              <a:rPr lang="en-US" spc="-6" dirty="0"/>
              <a:t>P4: Data science needs to be evaluated  in the	context of operation</a:t>
            </a:r>
            <a:endParaRPr lang="en-US" dirty="0">
              <a:solidFill>
                <a:srgbClr val="FF0000"/>
              </a:solidFill>
            </a:endParaRPr>
          </a:p>
        </p:txBody>
      </p:sp>
      <p:sp>
        <p:nvSpPr>
          <p:cNvPr id="107" name="Google Shape;107;p15"/>
          <p:cNvSpPr txBox="1">
            <a:spLocks noGrp="1"/>
          </p:cNvSpPr>
          <p:nvPr>
            <p:ph type="body" idx="1"/>
          </p:nvPr>
        </p:nvSpPr>
        <p:spPr>
          <a:xfrm>
            <a:off x="559402" y="2232546"/>
            <a:ext cx="5196521" cy="4329758"/>
          </a:xfrm>
          <a:prstGeom prst="rect">
            <a:avLst/>
          </a:prstGeom>
          <a:noFill/>
          <a:ln>
            <a:noFill/>
          </a:ln>
        </p:spPr>
        <p:txBody>
          <a:bodyPr spcFirstLastPara="1" wrap="square" lIns="91425" tIns="45700" rIns="91425" bIns="45700" anchor="t" anchorCtr="0">
            <a:noAutofit/>
          </a:bodyPr>
          <a:lstStyle/>
          <a:p>
            <a:pPr marL="388620" indent="-342900">
              <a:lnSpc>
                <a:spcPct val="100000"/>
              </a:lnSpc>
              <a:spcBef>
                <a:spcPts val="0"/>
              </a:spcBef>
              <a:buSzPts val="1920"/>
            </a:pPr>
            <a:r>
              <a:rPr lang="en-US" sz="2400" dirty="0"/>
              <a:t>Training data is not consistent with actual use  </a:t>
            </a:r>
          </a:p>
          <a:p>
            <a:pPr marL="960120" lvl="1" indent="-457200">
              <a:spcBef>
                <a:spcPts val="0"/>
              </a:spcBef>
              <a:buSzPts val="1920"/>
              <a:buFont typeface="+mj-lt"/>
              <a:buAutoNum type="arabicPeriod"/>
            </a:pPr>
            <a:endParaRPr lang="en-US" sz="2200" dirty="0"/>
          </a:p>
          <a:p>
            <a:pPr marL="960120" lvl="1" indent="-457200">
              <a:spcBef>
                <a:spcPts val="0"/>
              </a:spcBef>
              <a:buSzPts val="1920"/>
              <a:buFont typeface="+mj-lt"/>
              <a:buAutoNum type="arabicPeriod"/>
            </a:pPr>
            <a:r>
              <a:rPr lang="en-US" sz="2200" dirty="0"/>
              <a:t>Bad samples</a:t>
            </a:r>
          </a:p>
          <a:p>
            <a:pPr marL="960120" lvl="1" indent="-457200">
              <a:spcBef>
                <a:spcPts val="0"/>
              </a:spcBef>
              <a:buSzPts val="1920"/>
              <a:buFont typeface="+mj-lt"/>
              <a:buAutoNum type="arabicPeriod"/>
            </a:pPr>
            <a:endParaRPr lang="en-US" sz="2200" dirty="0"/>
          </a:p>
          <a:p>
            <a:pPr marL="960120" lvl="1" indent="-457200">
              <a:spcBef>
                <a:spcPts val="0"/>
              </a:spcBef>
              <a:buSzPts val="1920"/>
              <a:buFont typeface="+mj-lt"/>
              <a:buAutoNum type="arabicPeriod"/>
            </a:pPr>
            <a:r>
              <a:rPr lang="en-US" sz="2200" dirty="0"/>
              <a:t>Bad features</a:t>
            </a:r>
          </a:p>
        </p:txBody>
      </p:sp>
      <p:sp>
        <p:nvSpPr>
          <p:cNvPr id="108" name="Google Shape;108;p15"/>
          <p:cNvSpPr txBox="1">
            <a:spLocks noGrp="1"/>
          </p:cNvSpPr>
          <p:nvPr>
            <p:ph type="sldNum" idx="12"/>
          </p:nvPr>
        </p:nvSpPr>
        <p:spPr>
          <a:xfrm>
            <a:off x="10017212" y="6223830"/>
            <a:ext cx="170621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26</a:t>
            </a:fld>
            <a:endParaRPr/>
          </a:p>
        </p:txBody>
      </p:sp>
      <p:sp>
        <p:nvSpPr>
          <p:cNvPr id="11" name="object 3">
            <a:extLst>
              <a:ext uri="{FF2B5EF4-FFF2-40B4-BE49-F238E27FC236}">
                <a16:creationId xmlns:a16="http://schemas.microsoft.com/office/drawing/2014/main" id="{67DA3035-F0FB-43DA-9D88-7282E84E7AA4}"/>
              </a:ext>
            </a:extLst>
          </p:cNvPr>
          <p:cNvSpPr/>
          <p:nvPr/>
        </p:nvSpPr>
        <p:spPr>
          <a:xfrm>
            <a:off x="3017520" y="5669279"/>
            <a:ext cx="0" cy="0"/>
          </a:xfrm>
          <a:custGeom>
            <a:avLst/>
            <a:gdLst/>
            <a:ahLst/>
            <a:cxnLst/>
            <a:rect l="l" t="t" r="r" b="b"/>
            <a:pathLst>
              <a:path>
                <a:moveTo>
                  <a:pt x="0" y="0"/>
                </a:moveTo>
                <a:lnTo>
                  <a:pt x="0" y="0"/>
                </a:lnTo>
              </a:path>
            </a:pathLst>
          </a:custGeom>
          <a:ln w="29112">
            <a:solidFill>
              <a:srgbClr val="3364A3"/>
            </a:solidFill>
          </a:ln>
        </p:spPr>
        <p:txBody>
          <a:bodyPr wrap="square" lIns="0" tIns="0" rIns="0" bIns="0" rtlCol="0"/>
          <a:lstStyle/>
          <a:p>
            <a:endParaRPr/>
          </a:p>
        </p:txBody>
      </p:sp>
      <p:sp>
        <p:nvSpPr>
          <p:cNvPr id="12" name="object 4">
            <a:extLst>
              <a:ext uri="{FF2B5EF4-FFF2-40B4-BE49-F238E27FC236}">
                <a16:creationId xmlns:a16="http://schemas.microsoft.com/office/drawing/2014/main" id="{21873A7C-7D11-4AC0-8F07-F7DC9933F71B}"/>
              </a:ext>
            </a:extLst>
          </p:cNvPr>
          <p:cNvSpPr/>
          <p:nvPr/>
        </p:nvSpPr>
        <p:spPr>
          <a:xfrm>
            <a:off x="6857999" y="6675118"/>
            <a:ext cx="0" cy="0"/>
          </a:xfrm>
          <a:custGeom>
            <a:avLst/>
            <a:gdLst/>
            <a:ahLst/>
            <a:cxnLst/>
            <a:rect l="l" t="t" r="r" b="b"/>
            <a:pathLst>
              <a:path>
                <a:moveTo>
                  <a:pt x="0" y="0"/>
                </a:moveTo>
                <a:lnTo>
                  <a:pt x="0" y="0"/>
                </a:lnTo>
              </a:path>
            </a:pathLst>
          </a:custGeom>
          <a:ln w="29112">
            <a:solidFill>
              <a:srgbClr val="3364A3"/>
            </a:solidFill>
          </a:ln>
        </p:spPr>
        <p:txBody>
          <a:bodyPr wrap="square" lIns="0" tIns="0" rIns="0" bIns="0" rtlCol="0"/>
          <a:lstStyle/>
          <a:p>
            <a:endParaRPr/>
          </a:p>
        </p:txBody>
      </p:sp>
      <p:pic>
        <p:nvPicPr>
          <p:cNvPr id="2" name="Image 1">
            <a:extLst>
              <a:ext uri="{FF2B5EF4-FFF2-40B4-BE49-F238E27FC236}">
                <a16:creationId xmlns:a16="http://schemas.microsoft.com/office/drawing/2014/main" id="{191C7C99-8E8F-480B-BFFE-43082C0E1FFE}"/>
              </a:ext>
            </a:extLst>
          </p:cNvPr>
          <p:cNvPicPr>
            <a:picLocks noChangeAspect="1"/>
          </p:cNvPicPr>
          <p:nvPr/>
        </p:nvPicPr>
        <p:blipFill>
          <a:blip r:embed="rId3"/>
          <a:stretch>
            <a:fillRect/>
          </a:stretch>
        </p:blipFill>
        <p:spPr>
          <a:xfrm>
            <a:off x="5755923" y="1847891"/>
            <a:ext cx="6188075" cy="4558501"/>
          </a:xfrm>
          <a:prstGeom prst="rect">
            <a:avLst/>
          </a:prstGeom>
        </p:spPr>
      </p:pic>
    </p:spTree>
    <p:extLst>
      <p:ext uri="{BB962C8B-B14F-4D97-AF65-F5344CB8AC3E}">
        <p14:creationId xmlns:p14="http://schemas.microsoft.com/office/powerpoint/2010/main" val="6867394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5"/>
          <p:cNvSpPr txBox="1">
            <a:spLocks noGrp="1"/>
          </p:cNvSpPr>
          <p:nvPr>
            <p:ph type="title"/>
          </p:nvPr>
        </p:nvSpPr>
        <p:spPr>
          <a:xfrm>
            <a:off x="559402" y="295695"/>
            <a:ext cx="11166865" cy="1852593"/>
          </a:xfrm>
          <a:prstGeom prst="rect">
            <a:avLst/>
          </a:prstGeom>
          <a:noFill/>
          <a:ln>
            <a:noFill/>
          </a:ln>
        </p:spPr>
        <p:txBody>
          <a:bodyPr spcFirstLastPara="1" wrap="square" lIns="91425" tIns="45700" rIns="91425" bIns="45700" anchor="ctr" anchorCtr="0">
            <a:noAutofit/>
          </a:bodyPr>
          <a:lstStyle/>
          <a:p>
            <a:pPr marL="15657" defTabSz="914400">
              <a:spcBef>
                <a:spcPts val="123"/>
              </a:spcBef>
            </a:pPr>
            <a:r>
              <a:rPr lang="en-US" spc="-6" dirty="0"/>
              <a:t>P5: Entities that are	similar on some	attributes  often are similar on unseen	attributes (causality)</a:t>
            </a:r>
            <a:endParaRPr lang="en-US" dirty="0">
              <a:solidFill>
                <a:srgbClr val="FF0000"/>
              </a:solidFill>
            </a:endParaRPr>
          </a:p>
        </p:txBody>
      </p:sp>
      <p:sp>
        <p:nvSpPr>
          <p:cNvPr id="107" name="Google Shape;107;p15"/>
          <p:cNvSpPr txBox="1">
            <a:spLocks noGrp="1"/>
          </p:cNvSpPr>
          <p:nvPr>
            <p:ph type="body" idx="1"/>
          </p:nvPr>
        </p:nvSpPr>
        <p:spPr>
          <a:xfrm>
            <a:off x="559560" y="2151125"/>
            <a:ext cx="10911080" cy="4329758"/>
          </a:xfrm>
          <a:prstGeom prst="rect">
            <a:avLst/>
          </a:prstGeom>
          <a:noFill/>
          <a:ln>
            <a:noFill/>
          </a:ln>
        </p:spPr>
        <p:txBody>
          <a:bodyPr spcFirstLastPara="1" wrap="square" lIns="91425" tIns="45700" rIns="91425" bIns="45700" anchor="t" anchorCtr="0">
            <a:noAutofit/>
          </a:bodyPr>
          <a:lstStyle/>
          <a:p>
            <a:pPr marL="388620" indent="-342900">
              <a:lnSpc>
                <a:spcPct val="100000"/>
              </a:lnSpc>
              <a:spcBef>
                <a:spcPts val="0"/>
              </a:spcBef>
              <a:buSzPts val="1920"/>
            </a:pPr>
            <a:r>
              <a:rPr lang="en-US" sz="2400" dirty="0">
                <a:latin typeface="Corbel" panose="020B0503020204020204" pitchFamily="34" charset="0"/>
              </a:rPr>
              <a:t>Clustering</a:t>
            </a:r>
          </a:p>
          <a:p>
            <a:pPr marL="12689">
              <a:lnSpc>
                <a:spcPts val="3485"/>
              </a:lnSpc>
              <a:spcBef>
                <a:spcPts val="110"/>
              </a:spcBef>
            </a:pPr>
            <a:r>
              <a:rPr lang="en-US" sz="2400" dirty="0">
                <a:latin typeface="Corbel" panose="020B0503020204020204" pitchFamily="34" charset="0"/>
                <a:cs typeface="Arial"/>
              </a:rPr>
              <a:t>Also optimization, e.g. </a:t>
            </a:r>
            <a:r>
              <a:rPr lang="en-US" sz="2400" spc="5" dirty="0">
                <a:latin typeface="Corbel" panose="020B0503020204020204" pitchFamily="34" charset="0"/>
                <a:cs typeface="Arial"/>
              </a:rPr>
              <a:t>min. distances </a:t>
            </a:r>
            <a:r>
              <a:rPr lang="en-US" sz="2400" dirty="0">
                <a:latin typeface="Corbel" panose="020B0503020204020204" pitchFamily="34" charset="0"/>
                <a:cs typeface="Arial"/>
              </a:rPr>
              <a:t>to cluster</a:t>
            </a:r>
            <a:r>
              <a:rPr lang="en-US" sz="2400" spc="-20" dirty="0">
                <a:latin typeface="Corbel" panose="020B0503020204020204" pitchFamily="34" charset="0"/>
                <a:cs typeface="Arial"/>
              </a:rPr>
              <a:t> </a:t>
            </a:r>
            <a:r>
              <a:rPr lang="en-US" sz="2400" dirty="0">
                <a:latin typeface="Corbel" panose="020B0503020204020204" pitchFamily="34" charset="0"/>
                <a:cs typeface="Arial"/>
              </a:rPr>
              <a:t>center</a:t>
            </a:r>
          </a:p>
          <a:p>
            <a:pPr marL="12689">
              <a:spcBef>
                <a:spcPts val="100"/>
              </a:spcBef>
            </a:pPr>
            <a:r>
              <a:rPr lang="en-US" sz="2400" spc="-5" dirty="0">
                <a:latin typeface="Corbel" panose="020B0503020204020204" pitchFamily="34" charset="0"/>
                <a:cs typeface="Arial"/>
              </a:rPr>
              <a:t>Key </a:t>
            </a:r>
            <a:r>
              <a:rPr lang="en-US" sz="2400" dirty="0">
                <a:latin typeface="Corbel" panose="020B0503020204020204" pitchFamily="34" charset="0"/>
                <a:cs typeface="Arial"/>
              </a:rPr>
              <a:t>concept: </a:t>
            </a:r>
            <a:r>
              <a:rPr lang="en-US" sz="2400" u="heavy" spc="-5" dirty="0">
                <a:uFill>
                  <a:solidFill>
                    <a:srgbClr val="000000"/>
                  </a:solidFill>
                </a:uFill>
                <a:latin typeface="Corbel" panose="020B0503020204020204" pitchFamily="34" charset="0"/>
                <a:cs typeface="Arial"/>
              </a:rPr>
              <a:t>distance</a:t>
            </a:r>
            <a:r>
              <a:rPr lang="en-US" sz="2400" spc="-5" dirty="0">
                <a:latin typeface="Corbel" panose="020B0503020204020204" pitchFamily="34" charset="0"/>
                <a:cs typeface="Arial"/>
              </a:rPr>
              <a:t> </a:t>
            </a:r>
            <a:r>
              <a:rPr lang="en-US" sz="2400" dirty="0">
                <a:latin typeface="Corbel" panose="020B0503020204020204" pitchFamily="34" charset="0"/>
                <a:cs typeface="Arial"/>
              </a:rPr>
              <a:t>between</a:t>
            </a:r>
            <a:r>
              <a:rPr lang="en-US" sz="2400" spc="60" dirty="0">
                <a:latin typeface="Corbel" panose="020B0503020204020204" pitchFamily="34" charset="0"/>
                <a:cs typeface="Arial"/>
              </a:rPr>
              <a:t> </a:t>
            </a:r>
            <a:r>
              <a:rPr lang="en-US" sz="2400" spc="-5" dirty="0">
                <a:latin typeface="Corbel" panose="020B0503020204020204" pitchFamily="34" charset="0"/>
                <a:cs typeface="Arial"/>
              </a:rPr>
              <a:t>objects</a:t>
            </a:r>
          </a:p>
          <a:p>
            <a:pPr marL="927089" lvl="2">
              <a:spcBef>
                <a:spcPts val="100"/>
              </a:spcBef>
            </a:pPr>
            <a:r>
              <a:rPr lang="en-US" sz="2400" dirty="0">
                <a:latin typeface="Corbel" panose="020B0503020204020204" pitchFamily="34" charset="0"/>
                <a:cs typeface="Arial"/>
              </a:rPr>
              <a:t>Euclidean, Manhattan, </a:t>
            </a:r>
            <a:r>
              <a:rPr lang="en-US" sz="2400" spc="-5" dirty="0">
                <a:latin typeface="Corbel" panose="020B0503020204020204" pitchFamily="34" charset="0"/>
                <a:cs typeface="Arial"/>
              </a:rPr>
              <a:t>edit distances (strings),  Dynamic time </a:t>
            </a:r>
            <a:r>
              <a:rPr lang="en-US" sz="2400" dirty="0">
                <a:latin typeface="Corbel" panose="020B0503020204020204" pitchFamily="34" charset="0"/>
                <a:cs typeface="Arial"/>
              </a:rPr>
              <a:t>warping (temporal sequences),</a:t>
            </a:r>
            <a:r>
              <a:rPr lang="en-US" sz="2400" spc="-60" dirty="0">
                <a:latin typeface="Corbel" panose="020B0503020204020204" pitchFamily="34" charset="0"/>
                <a:cs typeface="Arial"/>
              </a:rPr>
              <a:t> </a:t>
            </a:r>
            <a:r>
              <a:rPr lang="en-US" sz="2400" dirty="0">
                <a:latin typeface="Corbel" panose="020B0503020204020204" pitchFamily="34" charset="0"/>
                <a:cs typeface="Arial"/>
              </a:rPr>
              <a:t>…</a:t>
            </a:r>
          </a:p>
          <a:p>
            <a:pPr marL="388620" indent="-342900">
              <a:lnSpc>
                <a:spcPct val="100000"/>
              </a:lnSpc>
              <a:spcBef>
                <a:spcPts val="0"/>
              </a:spcBef>
              <a:buSzPts val="1920"/>
            </a:pPr>
            <a:endParaRPr lang="en-US" sz="2200" dirty="0">
              <a:latin typeface="Corbel" panose="020B0503020204020204" pitchFamily="34" charset="0"/>
            </a:endParaRPr>
          </a:p>
        </p:txBody>
      </p:sp>
      <p:sp>
        <p:nvSpPr>
          <p:cNvPr id="108" name="Google Shape;108;p15"/>
          <p:cNvSpPr txBox="1">
            <a:spLocks noGrp="1"/>
          </p:cNvSpPr>
          <p:nvPr>
            <p:ph type="sldNum" idx="12"/>
          </p:nvPr>
        </p:nvSpPr>
        <p:spPr>
          <a:xfrm>
            <a:off x="10017212" y="6223830"/>
            <a:ext cx="170621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27</a:t>
            </a:fld>
            <a:endParaRPr/>
          </a:p>
        </p:txBody>
      </p:sp>
      <p:sp>
        <p:nvSpPr>
          <p:cNvPr id="11" name="object 3">
            <a:extLst>
              <a:ext uri="{FF2B5EF4-FFF2-40B4-BE49-F238E27FC236}">
                <a16:creationId xmlns:a16="http://schemas.microsoft.com/office/drawing/2014/main" id="{67DA3035-F0FB-43DA-9D88-7282E84E7AA4}"/>
              </a:ext>
            </a:extLst>
          </p:cNvPr>
          <p:cNvSpPr/>
          <p:nvPr/>
        </p:nvSpPr>
        <p:spPr>
          <a:xfrm>
            <a:off x="3017520" y="5669279"/>
            <a:ext cx="0" cy="0"/>
          </a:xfrm>
          <a:custGeom>
            <a:avLst/>
            <a:gdLst/>
            <a:ahLst/>
            <a:cxnLst/>
            <a:rect l="l" t="t" r="r" b="b"/>
            <a:pathLst>
              <a:path>
                <a:moveTo>
                  <a:pt x="0" y="0"/>
                </a:moveTo>
                <a:lnTo>
                  <a:pt x="0" y="0"/>
                </a:lnTo>
              </a:path>
            </a:pathLst>
          </a:custGeom>
          <a:ln w="29112">
            <a:solidFill>
              <a:srgbClr val="3364A3"/>
            </a:solidFill>
          </a:ln>
        </p:spPr>
        <p:txBody>
          <a:bodyPr wrap="square" lIns="0" tIns="0" rIns="0" bIns="0" rtlCol="0"/>
          <a:lstStyle/>
          <a:p>
            <a:endParaRPr/>
          </a:p>
        </p:txBody>
      </p:sp>
      <p:sp>
        <p:nvSpPr>
          <p:cNvPr id="12" name="object 4">
            <a:extLst>
              <a:ext uri="{FF2B5EF4-FFF2-40B4-BE49-F238E27FC236}">
                <a16:creationId xmlns:a16="http://schemas.microsoft.com/office/drawing/2014/main" id="{21873A7C-7D11-4AC0-8F07-F7DC9933F71B}"/>
              </a:ext>
            </a:extLst>
          </p:cNvPr>
          <p:cNvSpPr/>
          <p:nvPr/>
        </p:nvSpPr>
        <p:spPr>
          <a:xfrm>
            <a:off x="6857999" y="6675118"/>
            <a:ext cx="0" cy="0"/>
          </a:xfrm>
          <a:custGeom>
            <a:avLst/>
            <a:gdLst/>
            <a:ahLst/>
            <a:cxnLst/>
            <a:rect l="l" t="t" r="r" b="b"/>
            <a:pathLst>
              <a:path>
                <a:moveTo>
                  <a:pt x="0" y="0"/>
                </a:moveTo>
                <a:lnTo>
                  <a:pt x="0" y="0"/>
                </a:lnTo>
              </a:path>
            </a:pathLst>
          </a:custGeom>
          <a:ln w="29112">
            <a:solidFill>
              <a:srgbClr val="3364A3"/>
            </a:solidFill>
          </a:ln>
        </p:spPr>
        <p:txBody>
          <a:bodyPr wrap="square" lIns="0" tIns="0" rIns="0" bIns="0" rtlCol="0"/>
          <a:lstStyle/>
          <a:p>
            <a:endParaRPr/>
          </a:p>
        </p:txBody>
      </p:sp>
      <p:pic>
        <p:nvPicPr>
          <p:cNvPr id="4" name="Image 3">
            <a:extLst>
              <a:ext uri="{FF2B5EF4-FFF2-40B4-BE49-F238E27FC236}">
                <a16:creationId xmlns:a16="http://schemas.microsoft.com/office/drawing/2014/main" id="{30BBEF51-C8B6-4CA0-AB13-F0A9DB3E01A6}"/>
              </a:ext>
            </a:extLst>
          </p:cNvPr>
          <p:cNvPicPr>
            <a:picLocks noChangeAspect="1"/>
          </p:cNvPicPr>
          <p:nvPr/>
        </p:nvPicPr>
        <p:blipFill>
          <a:blip r:embed="rId3"/>
          <a:stretch>
            <a:fillRect/>
          </a:stretch>
        </p:blipFill>
        <p:spPr>
          <a:xfrm>
            <a:off x="3251657" y="4205832"/>
            <a:ext cx="6247943" cy="2406286"/>
          </a:xfrm>
          <a:prstGeom prst="rect">
            <a:avLst/>
          </a:prstGeom>
        </p:spPr>
      </p:pic>
    </p:spTree>
    <p:extLst>
      <p:ext uri="{BB962C8B-B14F-4D97-AF65-F5344CB8AC3E}">
        <p14:creationId xmlns:p14="http://schemas.microsoft.com/office/powerpoint/2010/main" val="86827771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5"/>
          <p:cNvSpPr txBox="1">
            <a:spLocks noGrp="1"/>
          </p:cNvSpPr>
          <p:nvPr>
            <p:ph type="title"/>
          </p:nvPr>
        </p:nvSpPr>
        <p:spPr>
          <a:xfrm>
            <a:off x="559402" y="295696"/>
            <a:ext cx="11166865" cy="1356360"/>
          </a:xfrm>
          <a:prstGeom prst="rect">
            <a:avLst/>
          </a:prstGeom>
          <a:noFill/>
          <a:ln>
            <a:noFill/>
          </a:ln>
        </p:spPr>
        <p:txBody>
          <a:bodyPr spcFirstLastPara="1" wrap="square" lIns="91425" tIns="45700" rIns="91425" bIns="45700" anchor="ctr" anchorCtr="0">
            <a:noAutofit/>
          </a:bodyPr>
          <a:lstStyle/>
          <a:p>
            <a:pPr marL="15657" defTabSz="914400">
              <a:spcBef>
                <a:spcPts val="123"/>
              </a:spcBef>
            </a:pPr>
            <a:r>
              <a:rPr lang="en-US" spc="-6" dirty="0"/>
              <a:t>P6: Correlation</a:t>
            </a:r>
            <a:endParaRPr lang="en-US" dirty="0">
              <a:solidFill>
                <a:srgbClr val="FF0000"/>
              </a:solidFill>
            </a:endParaRPr>
          </a:p>
        </p:txBody>
      </p:sp>
      <p:sp>
        <p:nvSpPr>
          <p:cNvPr id="107" name="Google Shape;107;p15"/>
          <p:cNvSpPr txBox="1">
            <a:spLocks noGrp="1"/>
          </p:cNvSpPr>
          <p:nvPr>
            <p:ph type="body" idx="1"/>
          </p:nvPr>
        </p:nvSpPr>
        <p:spPr>
          <a:xfrm>
            <a:off x="559560" y="1743496"/>
            <a:ext cx="10911080" cy="4329758"/>
          </a:xfrm>
          <a:prstGeom prst="rect">
            <a:avLst/>
          </a:prstGeom>
          <a:noFill/>
          <a:ln>
            <a:noFill/>
          </a:ln>
        </p:spPr>
        <p:txBody>
          <a:bodyPr spcFirstLastPara="1" wrap="square" lIns="91425" tIns="45700" rIns="91425" bIns="45700" anchor="t" anchorCtr="0">
            <a:noAutofit/>
          </a:bodyPr>
          <a:lstStyle/>
          <a:p>
            <a:pPr marL="15864"/>
            <a:r>
              <a:rPr lang="en-US" sz="2400" spc="-180" dirty="0">
                <a:latin typeface="Corbel" panose="020B0503020204020204" pitchFamily="34" charset="0"/>
                <a:cs typeface="Arial"/>
              </a:rPr>
              <a:t>To  </a:t>
            </a:r>
            <a:r>
              <a:rPr lang="en-US" sz="2400" spc="-5" dirty="0">
                <a:latin typeface="Corbel" panose="020B0503020204020204" pitchFamily="34" charset="0"/>
                <a:cs typeface="Arial"/>
              </a:rPr>
              <a:t>draw </a:t>
            </a:r>
            <a:r>
              <a:rPr lang="en-US" sz="2400" u="heavy" dirty="0">
                <a:uFill>
                  <a:solidFill>
                    <a:srgbClr val="000000"/>
                  </a:solidFill>
                </a:uFill>
                <a:latin typeface="Corbel" panose="020B0503020204020204" pitchFamily="34" charset="0"/>
                <a:cs typeface="Arial"/>
              </a:rPr>
              <a:t>causal</a:t>
            </a:r>
            <a:r>
              <a:rPr lang="en-US" sz="2400" spc="200" dirty="0">
                <a:latin typeface="Corbel" panose="020B0503020204020204" pitchFamily="34" charset="0"/>
                <a:cs typeface="Arial"/>
              </a:rPr>
              <a:t> </a:t>
            </a:r>
            <a:r>
              <a:rPr lang="en-US" sz="2400" dirty="0">
                <a:latin typeface="Corbel" panose="020B0503020204020204" pitchFamily="34" charset="0"/>
                <a:cs typeface="Arial"/>
              </a:rPr>
              <a:t>conclusions, one must pay very close </a:t>
            </a:r>
            <a:r>
              <a:rPr lang="en-US" sz="2400" spc="-5" dirty="0">
                <a:latin typeface="Corbel" panose="020B0503020204020204" pitchFamily="34" charset="0"/>
                <a:cs typeface="Arial"/>
              </a:rPr>
              <a:t>attention to the </a:t>
            </a:r>
            <a:r>
              <a:rPr lang="en-US" sz="2400" dirty="0">
                <a:latin typeface="Corbel" panose="020B0503020204020204" pitchFamily="34" charset="0"/>
                <a:cs typeface="Arial"/>
              </a:rPr>
              <a:t>presence  of (possibly unseen) </a:t>
            </a:r>
            <a:r>
              <a:rPr lang="en-US" sz="2400" u="heavy" dirty="0">
                <a:uFill>
                  <a:solidFill>
                    <a:srgbClr val="000000"/>
                  </a:solidFill>
                </a:uFill>
                <a:latin typeface="Corbel" panose="020B0503020204020204" pitchFamily="34" charset="0"/>
                <a:cs typeface="Arial"/>
              </a:rPr>
              <a:t>confounding</a:t>
            </a:r>
            <a:r>
              <a:rPr lang="en-US" sz="2400" u="heavy" spc="25" dirty="0">
                <a:uFill>
                  <a:solidFill>
                    <a:srgbClr val="000000"/>
                  </a:solidFill>
                </a:uFill>
                <a:latin typeface="Corbel" panose="020B0503020204020204" pitchFamily="34" charset="0"/>
                <a:cs typeface="Arial"/>
              </a:rPr>
              <a:t> </a:t>
            </a:r>
            <a:r>
              <a:rPr lang="en-US" sz="2400" u="heavy" spc="-5" dirty="0">
                <a:uFill>
                  <a:solidFill>
                    <a:srgbClr val="000000"/>
                  </a:solidFill>
                </a:uFill>
                <a:latin typeface="Corbel" panose="020B0503020204020204" pitchFamily="34" charset="0"/>
                <a:cs typeface="Arial"/>
              </a:rPr>
              <a:t>factors</a:t>
            </a:r>
          </a:p>
          <a:p>
            <a:pPr marL="473064" lvl="1"/>
            <a:endParaRPr lang="en-US" sz="2200" u="heavy" spc="-5" dirty="0">
              <a:uFill>
                <a:solidFill>
                  <a:srgbClr val="000000"/>
                </a:solidFill>
              </a:uFill>
              <a:latin typeface="Corbel" panose="020B0503020204020204" pitchFamily="34" charset="0"/>
              <a:cs typeface="Arial"/>
            </a:endParaRPr>
          </a:p>
          <a:p>
            <a:pPr marL="15864"/>
            <a:r>
              <a:rPr lang="en-US" sz="2400" dirty="0">
                <a:latin typeface="Corbel" panose="020B0503020204020204" pitchFamily="34" charset="0"/>
                <a:cs typeface="Arial"/>
              </a:rPr>
              <a:t>Machine models exploit correlation, NOT causality</a:t>
            </a:r>
            <a:endParaRPr lang="en-US" sz="2200" dirty="0">
              <a:latin typeface="Corbel" panose="020B0503020204020204" pitchFamily="34" charset="0"/>
              <a:cs typeface="Arial"/>
            </a:endParaRPr>
          </a:p>
          <a:p>
            <a:pPr marL="473064" lvl="1"/>
            <a:r>
              <a:rPr lang="en-US" sz="2400" dirty="0">
                <a:latin typeface="Corbel" panose="020B0503020204020204" pitchFamily="34" charset="0"/>
                <a:cs typeface="Arial"/>
              </a:rPr>
              <a:t>Very tempting to inspect model and see “what causes things to be true/false”</a:t>
            </a:r>
          </a:p>
          <a:p>
            <a:pPr marL="473064" lvl="1"/>
            <a:r>
              <a:rPr lang="en-US" sz="2400" dirty="0">
                <a:latin typeface="Corbel" panose="020B0503020204020204" pitchFamily="34" charset="0"/>
                <a:cs typeface="Arial"/>
              </a:rPr>
              <a:t>E.g. coefficients of linear regression</a:t>
            </a:r>
          </a:p>
          <a:p>
            <a:pPr marL="930264" lvl="2"/>
            <a:r>
              <a:rPr lang="en-US" sz="2400" dirty="0">
                <a:latin typeface="Corbel" panose="020B0503020204020204" pitchFamily="34" charset="0"/>
                <a:cs typeface="Arial"/>
              </a:rPr>
              <a:t>Y = 20*X1 –12*X2 +300*X3 +99*X4 -299*X5</a:t>
            </a:r>
          </a:p>
          <a:p>
            <a:pPr marL="930264" lvl="2"/>
            <a:r>
              <a:rPr lang="en-US" sz="2400" dirty="0">
                <a:latin typeface="Corbel" panose="020B0503020204020204" pitchFamily="34" charset="0"/>
                <a:cs typeface="Arial"/>
              </a:rPr>
              <a:t>Which feature has most impact?</a:t>
            </a:r>
          </a:p>
          <a:p>
            <a:pPr marL="473064" lvl="1"/>
            <a:endParaRPr lang="en-US" sz="2200" dirty="0">
              <a:latin typeface="Corbel" panose="020B0503020204020204" pitchFamily="34" charset="0"/>
              <a:cs typeface="Arial"/>
            </a:endParaRPr>
          </a:p>
        </p:txBody>
      </p:sp>
      <p:sp>
        <p:nvSpPr>
          <p:cNvPr id="108" name="Google Shape;108;p15"/>
          <p:cNvSpPr txBox="1">
            <a:spLocks noGrp="1"/>
          </p:cNvSpPr>
          <p:nvPr>
            <p:ph type="sldNum" idx="12"/>
          </p:nvPr>
        </p:nvSpPr>
        <p:spPr>
          <a:xfrm>
            <a:off x="10017212" y="6223830"/>
            <a:ext cx="170621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28</a:t>
            </a:fld>
            <a:endParaRPr/>
          </a:p>
        </p:txBody>
      </p:sp>
      <p:sp>
        <p:nvSpPr>
          <p:cNvPr id="11" name="object 3">
            <a:extLst>
              <a:ext uri="{FF2B5EF4-FFF2-40B4-BE49-F238E27FC236}">
                <a16:creationId xmlns:a16="http://schemas.microsoft.com/office/drawing/2014/main" id="{67DA3035-F0FB-43DA-9D88-7282E84E7AA4}"/>
              </a:ext>
            </a:extLst>
          </p:cNvPr>
          <p:cNvSpPr/>
          <p:nvPr/>
        </p:nvSpPr>
        <p:spPr>
          <a:xfrm>
            <a:off x="3017520" y="5669279"/>
            <a:ext cx="0" cy="0"/>
          </a:xfrm>
          <a:custGeom>
            <a:avLst/>
            <a:gdLst/>
            <a:ahLst/>
            <a:cxnLst/>
            <a:rect l="l" t="t" r="r" b="b"/>
            <a:pathLst>
              <a:path>
                <a:moveTo>
                  <a:pt x="0" y="0"/>
                </a:moveTo>
                <a:lnTo>
                  <a:pt x="0" y="0"/>
                </a:lnTo>
              </a:path>
            </a:pathLst>
          </a:custGeom>
          <a:ln w="29112">
            <a:solidFill>
              <a:srgbClr val="3364A3"/>
            </a:solidFill>
          </a:ln>
        </p:spPr>
        <p:txBody>
          <a:bodyPr wrap="square" lIns="0" tIns="0" rIns="0" bIns="0" rtlCol="0"/>
          <a:lstStyle/>
          <a:p>
            <a:endParaRPr/>
          </a:p>
        </p:txBody>
      </p:sp>
      <p:sp>
        <p:nvSpPr>
          <p:cNvPr id="12" name="object 4">
            <a:extLst>
              <a:ext uri="{FF2B5EF4-FFF2-40B4-BE49-F238E27FC236}">
                <a16:creationId xmlns:a16="http://schemas.microsoft.com/office/drawing/2014/main" id="{21873A7C-7D11-4AC0-8F07-F7DC9933F71B}"/>
              </a:ext>
            </a:extLst>
          </p:cNvPr>
          <p:cNvSpPr/>
          <p:nvPr/>
        </p:nvSpPr>
        <p:spPr>
          <a:xfrm>
            <a:off x="6857999" y="6675118"/>
            <a:ext cx="0" cy="0"/>
          </a:xfrm>
          <a:custGeom>
            <a:avLst/>
            <a:gdLst/>
            <a:ahLst/>
            <a:cxnLst/>
            <a:rect l="l" t="t" r="r" b="b"/>
            <a:pathLst>
              <a:path>
                <a:moveTo>
                  <a:pt x="0" y="0"/>
                </a:moveTo>
                <a:lnTo>
                  <a:pt x="0" y="0"/>
                </a:lnTo>
              </a:path>
            </a:pathLst>
          </a:custGeom>
          <a:ln w="29112">
            <a:solidFill>
              <a:srgbClr val="3364A3"/>
            </a:solidFill>
          </a:ln>
        </p:spPr>
        <p:txBody>
          <a:bodyPr wrap="square" lIns="0" tIns="0" rIns="0" bIns="0" rtlCol="0"/>
          <a:lstStyle/>
          <a:p>
            <a:endParaRPr/>
          </a:p>
        </p:txBody>
      </p:sp>
      <p:pic>
        <p:nvPicPr>
          <p:cNvPr id="2" name="Image 1">
            <a:extLst>
              <a:ext uri="{FF2B5EF4-FFF2-40B4-BE49-F238E27FC236}">
                <a16:creationId xmlns:a16="http://schemas.microsoft.com/office/drawing/2014/main" id="{76B29702-46A4-4487-B568-44461D512E71}"/>
              </a:ext>
            </a:extLst>
          </p:cNvPr>
          <p:cNvPicPr>
            <a:picLocks noChangeAspect="1"/>
          </p:cNvPicPr>
          <p:nvPr/>
        </p:nvPicPr>
        <p:blipFill>
          <a:blip r:embed="rId3"/>
          <a:stretch>
            <a:fillRect/>
          </a:stretch>
        </p:blipFill>
        <p:spPr>
          <a:xfrm>
            <a:off x="6760904" y="4883980"/>
            <a:ext cx="4962525" cy="1704975"/>
          </a:xfrm>
          <a:prstGeom prst="rect">
            <a:avLst/>
          </a:prstGeom>
        </p:spPr>
      </p:pic>
    </p:spTree>
    <p:extLst>
      <p:ext uri="{BB962C8B-B14F-4D97-AF65-F5344CB8AC3E}">
        <p14:creationId xmlns:p14="http://schemas.microsoft.com/office/powerpoint/2010/main" val="33433624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5"/>
          <p:cNvSpPr txBox="1">
            <a:spLocks noGrp="1"/>
          </p:cNvSpPr>
          <p:nvPr>
            <p:ph type="title"/>
          </p:nvPr>
        </p:nvSpPr>
        <p:spPr>
          <a:xfrm>
            <a:off x="559402" y="295696"/>
            <a:ext cx="11166865" cy="1356360"/>
          </a:xfrm>
          <a:prstGeom prst="rect">
            <a:avLst/>
          </a:prstGeom>
          <a:noFill/>
          <a:ln>
            <a:noFill/>
          </a:ln>
        </p:spPr>
        <p:txBody>
          <a:bodyPr spcFirstLastPara="1" wrap="square" lIns="91425" tIns="45700" rIns="91425" bIns="45700" anchor="ctr" anchorCtr="0">
            <a:noAutofit/>
          </a:bodyPr>
          <a:lstStyle/>
          <a:p>
            <a:pPr marL="15657" defTabSz="914400">
              <a:spcBef>
                <a:spcPts val="123"/>
              </a:spcBef>
            </a:pPr>
            <a:r>
              <a:rPr lang="en-US" spc="-6" dirty="0"/>
              <a:t>ML vs Stat</a:t>
            </a:r>
            <a:endParaRPr lang="en-US" dirty="0">
              <a:solidFill>
                <a:srgbClr val="FF0000"/>
              </a:solidFill>
            </a:endParaRPr>
          </a:p>
        </p:txBody>
      </p:sp>
      <p:sp>
        <p:nvSpPr>
          <p:cNvPr id="107" name="Google Shape;107;p15"/>
          <p:cNvSpPr txBox="1">
            <a:spLocks noGrp="1"/>
          </p:cNvSpPr>
          <p:nvPr>
            <p:ph type="body" idx="1"/>
          </p:nvPr>
        </p:nvSpPr>
        <p:spPr>
          <a:xfrm>
            <a:off x="559560" y="1743496"/>
            <a:ext cx="5385109" cy="4329758"/>
          </a:xfrm>
          <a:prstGeom prst="rect">
            <a:avLst/>
          </a:prstGeom>
          <a:noFill/>
          <a:ln>
            <a:noFill/>
          </a:ln>
        </p:spPr>
        <p:txBody>
          <a:bodyPr spcFirstLastPara="1" wrap="square" lIns="91425" tIns="45700" rIns="91425" bIns="45700" anchor="t" anchorCtr="0">
            <a:noAutofit/>
          </a:bodyPr>
          <a:lstStyle/>
          <a:p>
            <a:pPr marL="228600" lvl="0" indent="-182880">
              <a:lnSpc>
                <a:spcPct val="100000"/>
              </a:lnSpc>
              <a:spcBef>
                <a:spcPts val="0"/>
              </a:spcBef>
              <a:buSzPts val="1920"/>
            </a:pPr>
            <a:r>
              <a:rPr lang="en-US" sz="2400" dirty="0"/>
              <a:t>In his course on statistics, Rob </a:t>
            </a:r>
            <a:r>
              <a:rPr lang="en-US" sz="2400" dirty="0" err="1"/>
              <a:t>Tibshirani</a:t>
            </a:r>
            <a:r>
              <a:rPr lang="en-US" sz="2400" dirty="0"/>
              <a:t>, a statistician who also has a foot in machine learning, provides a glossary that maps terms in statistics to terms in machine learning, reproduced below.</a:t>
            </a:r>
            <a:endParaRPr lang="en-US" sz="2200" dirty="0"/>
          </a:p>
        </p:txBody>
      </p:sp>
      <p:sp>
        <p:nvSpPr>
          <p:cNvPr id="108" name="Google Shape;108;p15"/>
          <p:cNvSpPr txBox="1">
            <a:spLocks noGrp="1"/>
          </p:cNvSpPr>
          <p:nvPr>
            <p:ph type="sldNum" idx="12"/>
          </p:nvPr>
        </p:nvSpPr>
        <p:spPr>
          <a:xfrm>
            <a:off x="10017212" y="6223830"/>
            <a:ext cx="170621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29</a:t>
            </a:fld>
            <a:endParaRPr/>
          </a:p>
        </p:txBody>
      </p:sp>
      <p:pic>
        <p:nvPicPr>
          <p:cNvPr id="4" name="Image 3">
            <a:extLst>
              <a:ext uri="{FF2B5EF4-FFF2-40B4-BE49-F238E27FC236}">
                <a16:creationId xmlns:a16="http://schemas.microsoft.com/office/drawing/2014/main" id="{9672F695-184D-43F7-B754-CB91540905BE}"/>
              </a:ext>
            </a:extLst>
          </p:cNvPr>
          <p:cNvPicPr>
            <a:picLocks noChangeAspect="1"/>
          </p:cNvPicPr>
          <p:nvPr/>
        </p:nvPicPr>
        <p:blipFill>
          <a:blip r:embed="rId3"/>
          <a:stretch>
            <a:fillRect/>
          </a:stretch>
        </p:blipFill>
        <p:spPr>
          <a:xfrm>
            <a:off x="5944669" y="295696"/>
            <a:ext cx="5972464" cy="6293259"/>
          </a:xfrm>
          <a:prstGeom prst="rect">
            <a:avLst/>
          </a:prstGeom>
        </p:spPr>
      </p:pic>
    </p:spTree>
    <p:extLst>
      <p:ext uri="{BB962C8B-B14F-4D97-AF65-F5344CB8AC3E}">
        <p14:creationId xmlns:p14="http://schemas.microsoft.com/office/powerpoint/2010/main" val="23548332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5"/>
          <p:cNvSpPr txBox="1">
            <a:spLocks noGrp="1"/>
          </p:cNvSpPr>
          <p:nvPr>
            <p:ph type="title"/>
          </p:nvPr>
        </p:nvSpPr>
        <p:spPr>
          <a:xfrm>
            <a:off x="559402" y="295696"/>
            <a:ext cx="11166865" cy="1356360"/>
          </a:xfrm>
          <a:prstGeom prst="rect">
            <a:avLst/>
          </a:prstGeom>
          <a:noFill/>
          <a:ln>
            <a:noFill/>
          </a:ln>
        </p:spPr>
        <p:txBody>
          <a:bodyPr spcFirstLastPara="1" wrap="square" lIns="91425" tIns="45700" rIns="91425" bIns="45700" anchor="ctr" anchorCtr="0">
            <a:noAutofit/>
          </a:bodyPr>
          <a:lstStyle/>
          <a:p>
            <a:pPr lvl="0">
              <a:buSzPts val="4400"/>
            </a:pPr>
            <a:r>
              <a:rPr lang="en-US" spc="-6" dirty="0">
                <a:solidFill>
                  <a:srgbClr val="FF0000"/>
                </a:solidFill>
              </a:rPr>
              <a:t>If I have data, I will know :)</a:t>
            </a:r>
            <a:endParaRPr dirty="0">
              <a:solidFill>
                <a:srgbClr val="FF0000"/>
              </a:solidFill>
            </a:endParaRPr>
          </a:p>
        </p:txBody>
      </p:sp>
      <p:sp>
        <p:nvSpPr>
          <p:cNvPr id="107" name="Google Shape;107;p15"/>
          <p:cNvSpPr txBox="1">
            <a:spLocks noGrp="1"/>
          </p:cNvSpPr>
          <p:nvPr>
            <p:ph type="body" idx="1"/>
          </p:nvPr>
        </p:nvSpPr>
        <p:spPr>
          <a:xfrm>
            <a:off x="559559" y="1743496"/>
            <a:ext cx="11163869" cy="4329758"/>
          </a:xfrm>
          <a:prstGeom prst="rect">
            <a:avLst/>
          </a:prstGeom>
          <a:noFill/>
          <a:ln>
            <a:noFill/>
          </a:ln>
        </p:spPr>
        <p:txBody>
          <a:bodyPr spcFirstLastPara="1" wrap="square" lIns="91425" tIns="45700" rIns="91425" bIns="45700" anchor="t" anchorCtr="0">
            <a:noAutofit/>
          </a:bodyPr>
          <a:lstStyle/>
          <a:p>
            <a:pPr marL="228600" lvl="0" indent="-182880">
              <a:lnSpc>
                <a:spcPct val="100000"/>
              </a:lnSpc>
              <a:spcBef>
                <a:spcPts val="0"/>
              </a:spcBef>
              <a:buSzPts val="1920"/>
            </a:pPr>
            <a:r>
              <a:rPr lang="en-US" sz="2400" dirty="0"/>
              <a:t>Everyone wants better predictability, forecasting, customer satisfaction, market  differentiation, prevention, great user experience, ...</a:t>
            </a:r>
          </a:p>
          <a:p>
            <a:pPr marL="228600" lvl="0" indent="-182880">
              <a:lnSpc>
                <a:spcPct val="100000"/>
              </a:lnSpc>
              <a:spcBef>
                <a:spcPts val="0"/>
              </a:spcBef>
              <a:buSzPts val="1920"/>
            </a:pPr>
            <a:endParaRPr lang="en-US" sz="2400" dirty="0"/>
          </a:p>
          <a:p>
            <a:pPr marL="685800" lvl="1" indent="-182880">
              <a:spcBef>
                <a:spcPts val="0"/>
              </a:spcBef>
              <a:buSzPts val="1920"/>
            </a:pPr>
            <a:r>
              <a:rPr lang="en-US" sz="2200" dirty="0"/>
              <a:t>How can I price a particular product?	</a:t>
            </a:r>
          </a:p>
          <a:p>
            <a:pPr marL="685800" lvl="1" indent="-182880">
              <a:spcBef>
                <a:spcPts val="0"/>
              </a:spcBef>
              <a:buSzPts val="1920"/>
            </a:pPr>
            <a:r>
              <a:rPr lang="en-US" sz="2200" dirty="0"/>
              <a:t>What can I recommend online customers to buy after buying X, Y or Z?</a:t>
            </a:r>
          </a:p>
          <a:p>
            <a:pPr marL="685800" lvl="1" indent="-182880">
              <a:spcBef>
                <a:spcPts val="0"/>
              </a:spcBef>
              <a:buSzPts val="1920"/>
            </a:pPr>
            <a:r>
              <a:rPr lang="en-US" sz="2200" dirty="0"/>
              <a:t>How can we discover market segments? group customers into market segments?</a:t>
            </a:r>
          </a:p>
          <a:p>
            <a:pPr marL="685800" lvl="1" indent="-182880">
              <a:spcBef>
                <a:spcPts val="0"/>
              </a:spcBef>
              <a:buSzPts val="1920"/>
            </a:pPr>
            <a:r>
              <a:rPr lang="en-US" sz="2200" dirty="0"/>
              <a:t>What customer will buy in the upcoming holiday season? (what to stock?)</a:t>
            </a:r>
          </a:p>
          <a:p>
            <a:pPr marL="685800" lvl="1" indent="-182880">
              <a:spcBef>
                <a:spcPts val="0"/>
              </a:spcBef>
              <a:buSzPts val="1920"/>
            </a:pPr>
            <a:r>
              <a:rPr lang="en-US" sz="2200" dirty="0"/>
              <a:t>What is the price point for customer retention for subscriptions?</a:t>
            </a:r>
          </a:p>
          <a:p>
            <a:pPr marL="228600" lvl="0" indent="-182880">
              <a:lnSpc>
                <a:spcPct val="100000"/>
              </a:lnSpc>
              <a:spcBef>
                <a:spcPts val="0"/>
              </a:spcBef>
              <a:buSzPts val="1920"/>
            </a:pPr>
            <a:endParaRPr lang="en-US" sz="2400" dirty="0"/>
          </a:p>
        </p:txBody>
      </p:sp>
      <p:sp>
        <p:nvSpPr>
          <p:cNvPr id="108" name="Google Shape;108;p15"/>
          <p:cNvSpPr txBox="1">
            <a:spLocks noGrp="1"/>
          </p:cNvSpPr>
          <p:nvPr>
            <p:ph type="sldNum" idx="12"/>
          </p:nvPr>
        </p:nvSpPr>
        <p:spPr>
          <a:xfrm>
            <a:off x="10017212" y="6223830"/>
            <a:ext cx="170621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3</a:t>
            </a:fld>
            <a:endParaRPr/>
          </a:p>
        </p:txBody>
      </p:sp>
    </p:spTree>
    <p:extLst>
      <p:ext uri="{BB962C8B-B14F-4D97-AF65-F5344CB8AC3E}">
        <p14:creationId xmlns:p14="http://schemas.microsoft.com/office/powerpoint/2010/main" val="81752757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5"/>
          <p:cNvSpPr txBox="1">
            <a:spLocks noGrp="1"/>
          </p:cNvSpPr>
          <p:nvPr>
            <p:ph type="title"/>
          </p:nvPr>
        </p:nvSpPr>
        <p:spPr>
          <a:xfrm>
            <a:off x="559402" y="295696"/>
            <a:ext cx="11166865" cy="1356360"/>
          </a:xfrm>
          <a:prstGeom prst="rect">
            <a:avLst/>
          </a:prstGeom>
          <a:noFill/>
          <a:ln>
            <a:noFill/>
          </a:ln>
        </p:spPr>
        <p:txBody>
          <a:bodyPr spcFirstLastPara="1" wrap="square" lIns="91425" tIns="45700" rIns="91425" bIns="45700" anchor="ctr" anchorCtr="0">
            <a:noAutofit/>
          </a:bodyPr>
          <a:lstStyle/>
          <a:p>
            <a:pPr marL="15657" defTabSz="914400">
              <a:spcBef>
                <a:spcPts val="123"/>
              </a:spcBef>
            </a:pPr>
            <a:r>
              <a:rPr lang="en-US" spc="-6" dirty="0"/>
              <a:t>ML terminology</a:t>
            </a:r>
            <a:endParaRPr lang="en-US" dirty="0">
              <a:solidFill>
                <a:srgbClr val="FF0000"/>
              </a:solidFill>
            </a:endParaRPr>
          </a:p>
        </p:txBody>
      </p:sp>
      <p:sp>
        <p:nvSpPr>
          <p:cNvPr id="108" name="Google Shape;108;p15"/>
          <p:cNvSpPr txBox="1">
            <a:spLocks noGrp="1"/>
          </p:cNvSpPr>
          <p:nvPr>
            <p:ph type="sldNum" idx="12"/>
          </p:nvPr>
        </p:nvSpPr>
        <p:spPr>
          <a:xfrm>
            <a:off x="10017212" y="6223830"/>
            <a:ext cx="170621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30</a:t>
            </a:fld>
            <a:endParaRPr/>
          </a:p>
        </p:txBody>
      </p:sp>
      <p:pic>
        <p:nvPicPr>
          <p:cNvPr id="7" name="Image 6">
            <a:extLst>
              <a:ext uri="{FF2B5EF4-FFF2-40B4-BE49-F238E27FC236}">
                <a16:creationId xmlns:a16="http://schemas.microsoft.com/office/drawing/2014/main" id="{7631543F-D940-4059-8ED5-FEA9C5F719E2}"/>
              </a:ext>
            </a:extLst>
          </p:cNvPr>
          <p:cNvPicPr>
            <a:picLocks noChangeAspect="1"/>
          </p:cNvPicPr>
          <p:nvPr/>
        </p:nvPicPr>
        <p:blipFill>
          <a:blip r:embed="rId3"/>
          <a:stretch>
            <a:fillRect/>
          </a:stretch>
        </p:blipFill>
        <p:spPr>
          <a:xfrm>
            <a:off x="1661348" y="1377482"/>
            <a:ext cx="8869304" cy="5028910"/>
          </a:xfrm>
          <a:prstGeom prst="rect">
            <a:avLst/>
          </a:prstGeom>
        </p:spPr>
      </p:pic>
    </p:spTree>
    <p:extLst>
      <p:ext uri="{BB962C8B-B14F-4D97-AF65-F5344CB8AC3E}">
        <p14:creationId xmlns:p14="http://schemas.microsoft.com/office/powerpoint/2010/main" val="152196119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5"/>
          <p:cNvSpPr txBox="1">
            <a:spLocks noGrp="1"/>
          </p:cNvSpPr>
          <p:nvPr>
            <p:ph type="title"/>
          </p:nvPr>
        </p:nvSpPr>
        <p:spPr>
          <a:xfrm>
            <a:off x="559402" y="295696"/>
            <a:ext cx="11166865" cy="1356360"/>
          </a:xfrm>
          <a:prstGeom prst="rect">
            <a:avLst/>
          </a:prstGeom>
          <a:noFill/>
          <a:ln>
            <a:noFill/>
          </a:ln>
        </p:spPr>
        <p:txBody>
          <a:bodyPr spcFirstLastPara="1" wrap="square" lIns="91425" tIns="45700" rIns="91425" bIns="45700" anchor="ctr" anchorCtr="0">
            <a:noAutofit/>
          </a:bodyPr>
          <a:lstStyle/>
          <a:p>
            <a:pPr marL="15657" defTabSz="914400">
              <a:spcBef>
                <a:spcPts val="123"/>
              </a:spcBef>
            </a:pPr>
            <a:r>
              <a:rPr lang="en-US" spc="-6" dirty="0"/>
              <a:t>ML Terminology</a:t>
            </a:r>
            <a:endParaRPr lang="en-US" dirty="0">
              <a:solidFill>
                <a:srgbClr val="FF0000"/>
              </a:solidFill>
            </a:endParaRPr>
          </a:p>
        </p:txBody>
      </p:sp>
      <p:sp>
        <p:nvSpPr>
          <p:cNvPr id="108" name="Google Shape;108;p15"/>
          <p:cNvSpPr txBox="1">
            <a:spLocks noGrp="1"/>
          </p:cNvSpPr>
          <p:nvPr>
            <p:ph type="sldNum" idx="12"/>
          </p:nvPr>
        </p:nvSpPr>
        <p:spPr>
          <a:xfrm>
            <a:off x="10017212" y="6223830"/>
            <a:ext cx="170621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31</a:t>
            </a:fld>
            <a:endParaRPr/>
          </a:p>
        </p:txBody>
      </p:sp>
      <p:pic>
        <p:nvPicPr>
          <p:cNvPr id="4" name="Image 3">
            <a:extLst>
              <a:ext uri="{FF2B5EF4-FFF2-40B4-BE49-F238E27FC236}">
                <a16:creationId xmlns:a16="http://schemas.microsoft.com/office/drawing/2014/main" id="{E19F614D-F163-4061-9972-B2332D9F8600}"/>
              </a:ext>
            </a:extLst>
          </p:cNvPr>
          <p:cNvPicPr>
            <a:picLocks noChangeAspect="1"/>
          </p:cNvPicPr>
          <p:nvPr/>
        </p:nvPicPr>
        <p:blipFill>
          <a:blip r:embed="rId3"/>
          <a:stretch>
            <a:fillRect/>
          </a:stretch>
        </p:blipFill>
        <p:spPr>
          <a:xfrm>
            <a:off x="2500312" y="1262053"/>
            <a:ext cx="7191375" cy="5219700"/>
          </a:xfrm>
          <a:prstGeom prst="rect">
            <a:avLst/>
          </a:prstGeom>
        </p:spPr>
      </p:pic>
    </p:spTree>
    <p:extLst>
      <p:ext uri="{BB962C8B-B14F-4D97-AF65-F5344CB8AC3E}">
        <p14:creationId xmlns:p14="http://schemas.microsoft.com/office/powerpoint/2010/main" val="416967835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5"/>
          <p:cNvSpPr txBox="1">
            <a:spLocks noGrp="1"/>
          </p:cNvSpPr>
          <p:nvPr>
            <p:ph type="title"/>
          </p:nvPr>
        </p:nvSpPr>
        <p:spPr>
          <a:xfrm>
            <a:off x="559402" y="295696"/>
            <a:ext cx="11166865" cy="1356360"/>
          </a:xfrm>
          <a:prstGeom prst="rect">
            <a:avLst/>
          </a:prstGeom>
          <a:noFill/>
          <a:ln>
            <a:noFill/>
          </a:ln>
        </p:spPr>
        <p:txBody>
          <a:bodyPr spcFirstLastPara="1" wrap="square" lIns="91425" tIns="45700" rIns="91425" bIns="45700" anchor="ctr" anchorCtr="0">
            <a:noAutofit/>
          </a:bodyPr>
          <a:lstStyle/>
          <a:p>
            <a:pPr marL="15657" defTabSz="914400">
              <a:spcBef>
                <a:spcPts val="123"/>
              </a:spcBef>
            </a:pPr>
            <a:r>
              <a:rPr lang="en-US" spc="-6" dirty="0"/>
              <a:t>ML Terminology</a:t>
            </a:r>
            <a:endParaRPr lang="en-US" dirty="0">
              <a:solidFill>
                <a:srgbClr val="FF0000"/>
              </a:solidFill>
            </a:endParaRPr>
          </a:p>
        </p:txBody>
      </p:sp>
      <p:sp>
        <p:nvSpPr>
          <p:cNvPr id="107" name="Google Shape;107;p15"/>
          <p:cNvSpPr txBox="1">
            <a:spLocks noGrp="1"/>
          </p:cNvSpPr>
          <p:nvPr>
            <p:ph type="body" idx="1"/>
          </p:nvPr>
        </p:nvSpPr>
        <p:spPr>
          <a:xfrm>
            <a:off x="559559" y="1743496"/>
            <a:ext cx="11163869" cy="4329758"/>
          </a:xfrm>
          <a:prstGeom prst="rect">
            <a:avLst/>
          </a:prstGeom>
          <a:noFill/>
          <a:ln>
            <a:noFill/>
          </a:ln>
        </p:spPr>
        <p:txBody>
          <a:bodyPr spcFirstLastPara="1" wrap="square" lIns="91425" tIns="45700" rIns="91425" bIns="45700" anchor="t" anchorCtr="0">
            <a:noAutofit/>
          </a:bodyPr>
          <a:lstStyle/>
          <a:p>
            <a:pPr marL="228600" lvl="0" indent="-182880">
              <a:lnSpc>
                <a:spcPct val="100000"/>
              </a:lnSpc>
              <a:spcBef>
                <a:spcPts val="0"/>
              </a:spcBef>
              <a:buSzPts val="1920"/>
            </a:pPr>
            <a:r>
              <a:rPr lang="en-US" sz="2400" dirty="0"/>
              <a:t>Attribute (field, variable, feature)</a:t>
            </a:r>
          </a:p>
          <a:p>
            <a:pPr marL="685800" lvl="1" indent="-182880">
              <a:spcBef>
                <a:spcPts val="0"/>
              </a:spcBef>
              <a:buSzPts val="1920"/>
            </a:pPr>
            <a:r>
              <a:rPr lang="en-US" sz="2200" dirty="0"/>
              <a:t>A quantity describing an instance. An attribute has a domain defined by the attribute type, which denotes the values that can be taken by an attribute. The following domain types are common: </a:t>
            </a:r>
          </a:p>
          <a:p>
            <a:pPr marL="685800" lvl="1" indent="-182880">
              <a:spcBef>
                <a:spcPts val="0"/>
              </a:spcBef>
              <a:buSzPts val="1920"/>
            </a:pPr>
            <a:endParaRPr lang="en-US" sz="2200" dirty="0"/>
          </a:p>
          <a:p>
            <a:pPr marL="1143000" lvl="2" indent="-182880">
              <a:spcBef>
                <a:spcPts val="0"/>
              </a:spcBef>
              <a:buSzPts val="1920"/>
            </a:pPr>
            <a:r>
              <a:rPr lang="en-US" sz="2400" dirty="0"/>
              <a:t>Categorical: A finite number of discrete values. The type nominal denotes that there is no ordering between the values, such as last names and colors. The type ordinal denotes that there is an ordering, such as in an attribute taking on the values low, medium, or high. </a:t>
            </a:r>
          </a:p>
          <a:p>
            <a:pPr marL="1143000" lvl="2" indent="-182880">
              <a:spcBef>
                <a:spcPts val="0"/>
              </a:spcBef>
              <a:buSzPts val="1920"/>
            </a:pPr>
            <a:endParaRPr lang="en-US" sz="2400" dirty="0"/>
          </a:p>
          <a:p>
            <a:pPr marL="1143000" lvl="2" indent="-182880">
              <a:spcBef>
                <a:spcPts val="0"/>
              </a:spcBef>
              <a:buSzPts val="1920"/>
            </a:pPr>
            <a:r>
              <a:rPr lang="en-US" sz="2400" dirty="0"/>
              <a:t>Continuous (quantitative): Commonly, subset of real numbers, where there is a measurable difference between the possible values. Integers are usually treated as continuous in practical problems. </a:t>
            </a:r>
          </a:p>
        </p:txBody>
      </p:sp>
      <p:sp>
        <p:nvSpPr>
          <p:cNvPr id="108" name="Google Shape;108;p15"/>
          <p:cNvSpPr txBox="1">
            <a:spLocks noGrp="1"/>
          </p:cNvSpPr>
          <p:nvPr>
            <p:ph type="sldNum" idx="12"/>
          </p:nvPr>
        </p:nvSpPr>
        <p:spPr>
          <a:xfrm>
            <a:off x="10017212" y="6223830"/>
            <a:ext cx="170621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32</a:t>
            </a:fld>
            <a:endParaRPr/>
          </a:p>
        </p:txBody>
      </p:sp>
    </p:spTree>
    <p:extLst>
      <p:ext uri="{BB962C8B-B14F-4D97-AF65-F5344CB8AC3E}">
        <p14:creationId xmlns:p14="http://schemas.microsoft.com/office/powerpoint/2010/main" val="16164798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5"/>
          <p:cNvSpPr txBox="1">
            <a:spLocks noGrp="1"/>
          </p:cNvSpPr>
          <p:nvPr>
            <p:ph type="title"/>
          </p:nvPr>
        </p:nvSpPr>
        <p:spPr>
          <a:xfrm>
            <a:off x="559402" y="295696"/>
            <a:ext cx="11166865" cy="1356360"/>
          </a:xfrm>
          <a:prstGeom prst="rect">
            <a:avLst/>
          </a:prstGeom>
          <a:noFill/>
          <a:ln>
            <a:noFill/>
          </a:ln>
        </p:spPr>
        <p:txBody>
          <a:bodyPr spcFirstLastPara="1" wrap="square" lIns="91425" tIns="45700" rIns="91425" bIns="45700" anchor="ctr" anchorCtr="0">
            <a:noAutofit/>
          </a:bodyPr>
          <a:lstStyle/>
          <a:p>
            <a:pPr marL="15657" defTabSz="914400">
              <a:spcBef>
                <a:spcPts val="123"/>
              </a:spcBef>
            </a:pPr>
            <a:r>
              <a:rPr lang="en-US" spc="-6" dirty="0"/>
              <a:t>ML Terminology</a:t>
            </a:r>
            <a:endParaRPr lang="en-US" dirty="0">
              <a:solidFill>
                <a:srgbClr val="FF0000"/>
              </a:solidFill>
            </a:endParaRPr>
          </a:p>
        </p:txBody>
      </p:sp>
      <p:sp>
        <p:nvSpPr>
          <p:cNvPr id="107" name="Google Shape;107;p15"/>
          <p:cNvSpPr txBox="1">
            <a:spLocks noGrp="1"/>
          </p:cNvSpPr>
          <p:nvPr>
            <p:ph type="body" idx="1"/>
          </p:nvPr>
        </p:nvSpPr>
        <p:spPr>
          <a:xfrm>
            <a:off x="559559" y="1743496"/>
            <a:ext cx="11163869" cy="4329758"/>
          </a:xfrm>
          <a:prstGeom prst="rect">
            <a:avLst/>
          </a:prstGeom>
          <a:noFill/>
          <a:ln>
            <a:noFill/>
          </a:ln>
        </p:spPr>
        <p:txBody>
          <a:bodyPr spcFirstLastPara="1" wrap="square" lIns="91425" tIns="45700" rIns="91425" bIns="45700" anchor="t" anchorCtr="0">
            <a:noAutofit/>
          </a:bodyPr>
          <a:lstStyle/>
          <a:p>
            <a:pPr marL="228600" lvl="0" indent="-182880">
              <a:lnSpc>
                <a:spcPct val="100000"/>
              </a:lnSpc>
              <a:spcBef>
                <a:spcPts val="0"/>
              </a:spcBef>
              <a:buSzPts val="1920"/>
            </a:pPr>
            <a:r>
              <a:rPr lang="en-US" sz="2400" dirty="0"/>
              <a:t>A feature is the specification of an attribute and its value. </a:t>
            </a:r>
          </a:p>
          <a:p>
            <a:pPr marL="685800" lvl="1" indent="-182880">
              <a:spcBef>
                <a:spcPts val="0"/>
              </a:spcBef>
              <a:buSzPts val="1920"/>
            </a:pPr>
            <a:r>
              <a:rPr lang="en-US" sz="2200" dirty="0"/>
              <a:t>For example, color is an attribute. ``Color is blue'' is a feature of an example. </a:t>
            </a:r>
          </a:p>
          <a:p>
            <a:pPr marL="685800" lvl="1" indent="-182880">
              <a:spcBef>
                <a:spcPts val="0"/>
              </a:spcBef>
              <a:buSzPts val="1920"/>
            </a:pPr>
            <a:r>
              <a:rPr lang="en-US" sz="2200" dirty="0"/>
              <a:t>Many transformations to the attribute set leave the feature set unchanged (for example, regrouping attribute values or transforming multi-valued attributes to binary attributes). </a:t>
            </a:r>
          </a:p>
          <a:p>
            <a:pPr marL="685800" lvl="1" indent="-182880">
              <a:spcBef>
                <a:spcPts val="0"/>
              </a:spcBef>
              <a:buSzPts val="1920"/>
            </a:pPr>
            <a:r>
              <a:rPr lang="en-US" sz="2200" dirty="0"/>
              <a:t>Some authors use feature as a synonym for attribute (e.g., in feature-subset selection). </a:t>
            </a:r>
          </a:p>
          <a:p>
            <a:pPr marL="228600" indent="-182880">
              <a:spcBef>
                <a:spcPts val="0"/>
              </a:spcBef>
              <a:buSzPts val="1920"/>
            </a:pPr>
            <a:endParaRPr lang="en-US" dirty="0"/>
          </a:p>
          <a:p>
            <a:pPr marL="45720" indent="0">
              <a:spcBef>
                <a:spcPts val="0"/>
              </a:spcBef>
              <a:buSzPts val="1920"/>
              <a:buNone/>
            </a:pPr>
            <a:endParaRPr lang="en-US" dirty="0"/>
          </a:p>
          <a:p>
            <a:pPr marL="228600" indent="-182880">
              <a:spcBef>
                <a:spcPts val="0"/>
              </a:spcBef>
              <a:buSzPts val="1920"/>
            </a:pPr>
            <a:r>
              <a:rPr lang="en-US" dirty="0"/>
              <a:t>Data set: A schema and a set of instances matching the schema. Generally, no ordering on instances is assumed. Most machine learning work uses a single fixed-format table. </a:t>
            </a:r>
          </a:p>
        </p:txBody>
      </p:sp>
      <p:sp>
        <p:nvSpPr>
          <p:cNvPr id="108" name="Google Shape;108;p15"/>
          <p:cNvSpPr txBox="1">
            <a:spLocks noGrp="1"/>
          </p:cNvSpPr>
          <p:nvPr>
            <p:ph type="sldNum" idx="12"/>
          </p:nvPr>
        </p:nvSpPr>
        <p:spPr>
          <a:xfrm>
            <a:off x="10017212" y="6223830"/>
            <a:ext cx="170621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33</a:t>
            </a:fld>
            <a:endParaRPr/>
          </a:p>
        </p:txBody>
      </p:sp>
    </p:spTree>
    <p:extLst>
      <p:ext uri="{BB962C8B-B14F-4D97-AF65-F5344CB8AC3E}">
        <p14:creationId xmlns:p14="http://schemas.microsoft.com/office/powerpoint/2010/main" val="399763433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5"/>
          <p:cNvSpPr txBox="1">
            <a:spLocks noGrp="1"/>
          </p:cNvSpPr>
          <p:nvPr>
            <p:ph type="title"/>
          </p:nvPr>
        </p:nvSpPr>
        <p:spPr>
          <a:xfrm>
            <a:off x="559402" y="295696"/>
            <a:ext cx="11166865" cy="1356360"/>
          </a:xfrm>
          <a:prstGeom prst="rect">
            <a:avLst/>
          </a:prstGeom>
          <a:noFill/>
          <a:ln>
            <a:noFill/>
          </a:ln>
        </p:spPr>
        <p:txBody>
          <a:bodyPr spcFirstLastPara="1" wrap="square" lIns="91425" tIns="45700" rIns="91425" bIns="45700" anchor="ctr" anchorCtr="0">
            <a:noAutofit/>
          </a:bodyPr>
          <a:lstStyle/>
          <a:p>
            <a:pPr marL="15657" defTabSz="914400">
              <a:spcBef>
                <a:spcPts val="123"/>
              </a:spcBef>
            </a:pPr>
            <a:r>
              <a:rPr lang="en-US" spc="-6" dirty="0"/>
              <a:t>ML Terminology</a:t>
            </a:r>
            <a:endParaRPr lang="en-US" dirty="0">
              <a:solidFill>
                <a:srgbClr val="FF0000"/>
              </a:solidFill>
            </a:endParaRPr>
          </a:p>
        </p:txBody>
      </p:sp>
      <p:sp>
        <p:nvSpPr>
          <p:cNvPr id="107" name="Google Shape;107;p15"/>
          <p:cNvSpPr txBox="1">
            <a:spLocks noGrp="1"/>
          </p:cNvSpPr>
          <p:nvPr>
            <p:ph type="body" idx="1"/>
          </p:nvPr>
        </p:nvSpPr>
        <p:spPr>
          <a:xfrm>
            <a:off x="559559" y="1743496"/>
            <a:ext cx="11163869" cy="4329758"/>
          </a:xfrm>
          <a:prstGeom prst="rect">
            <a:avLst/>
          </a:prstGeom>
          <a:noFill/>
          <a:ln>
            <a:noFill/>
          </a:ln>
        </p:spPr>
        <p:txBody>
          <a:bodyPr spcFirstLastPara="1" wrap="square" lIns="91425" tIns="45700" rIns="91425" bIns="45700" anchor="t" anchorCtr="0">
            <a:noAutofit/>
          </a:bodyPr>
          <a:lstStyle/>
          <a:p>
            <a:pPr marL="228600" lvl="0" indent="-182880">
              <a:lnSpc>
                <a:spcPct val="100000"/>
              </a:lnSpc>
              <a:spcBef>
                <a:spcPts val="0"/>
              </a:spcBef>
              <a:buSzPts val="1920"/>
            </a:pPr>
            <a:r>
              <a:rPr lang="en-US" dirty="0"/>
              <a:t>Instance (example, case, record): A single object of the world from which a model will be learned, or on which a model will be used (e.g., for prediction). In most machine learning work, instances are described by feature vectors; some work uses more complex representations (e.g., containing relations between instances or between parts of instances). </a:t>
            </a:r>
          </a:p>
        </p:txBody>
      </p:sp>
      <p:sp>
        <p:nvSpPr>
          <p:cNvPr id="108" name="Google Shape;108;p15"/>
          <p:cNvSpPr txBox="1">
            <a:spLocks noGrp="1"/>
          </p:cNvSpPr>
          <p:nvPr>
            <p:ph type="sldNum" idx="12"/>
          </p:nvPr>
        </p:nvSpPr>
        <p:spPr>
          <a:xfrm>
            <a:off x="10017212" y="6223830"/>
            <a:ext cx="170621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34</a:t>
            </a:fld>
            <a:endParaRPr/>
          </a:p>
        </p:txBody>
      </p:sp>
    </p:spTree>
    <p:extLst>
      <p:ext uri="{BB962C8B-B14F-4D97-AF65-F5344CB8AC3E}">
        <p14:creationId xmlns:p14="http://schemas.microsoft.com/office/powerpoint/2010/main" val="281191102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5"/>
          <p:cNvSpPr txBox="1">
            <a:spLocks noGrp="1"/>
          </p:cNvSpPr>
          <p:nvPr>
            <p:ph type="title"/>
          </p:nvPr>
        </p:nvSpPr>
        <p:spPr>
          <a:xfrm>
            <a:off x="559402" y="295696"/>
            <a:ext cx="11166865" cy="1356360"/>
          </a:xfrm>
          <a:prstGeom prst="rect">
            <a:avLst/>
          </a:prstGeom>
          <a:noFill/>
          <a:ln>
            <a:noFill/>
          </a:ln>
        </p:spPr>
        <p:txBody>
          <a:bodyPr spcFirstLastPara="1" wrap="square" lIns="91425" tIns="45700" rIns="91425" bIns="45700" anchor="ctr" anchorCtr="0">
            <a:noAutofit/>
          </a:bodyPr>
          <a:lstStyle/>
          <a:p>
            <a:pPr marL="15657" defTabSz="914400">
              <a:spcBef>
                <a:spcPts val="123"/>
              </a:spcBef>
            </a:pPr>
            <a:r>
              <a:rPr lang="en-US" spc="-6" dirty="0"/>
              <a:t>Data preparation problem</a:t>
            </a:r>
            <a:endParaRPr lang="en-US" dirty="0">
              <a:solidFill>
                <a:srgbClr val="FF0000"/>
              </a:solidFill>
            </a:endParaRPr>
          </a:p>
        </p:txBody>
      </p:sp>
      <p:sp>
        <p:nvSpPr>
          <p:cNvPr id="107" name="Google Shape;107;p15"/>
          <p:cNvSpPr txBox="1">
            <a:spLocks noGrp="1"/>
          </p:cNvSpPr>
          <p:nvPr>
            <p:ph type="body" idx="1"/>
          </p:nvPr>
        </p:nvSpPr>
        <p:spPr>
          <a:xfrm>
            <a:off x="559559" y="1743496"/>
            <a:ext cx="11163869" cy="4329758"/>
          </a:xfrm>
          <a:prstGeom prst="rect">
            <a:avLst/>
          </a:prstGeom>
          <a:noFill/>
          <a:ln>
            <a:noFill/>
          </a:ln>
        </p:spPr>
        <p:txBody>
          <a:bodyPr spcFirstLastPara="1" wrap="square" lIns="91425" tIns="45700" rIns="91425" bIns="45700" anchor="t" anchorCtr="0">
            <a:noAutofit/>
          </a:bodyPr>
          <a:lstStyle/>
          <a:p>
            <a:pPr marL="228600" lvl="0" indent="-182880">
              <a:lnSpc>
                <a:spcPct val="100000"/>
              </a:lnSpc>
              <a:spcBef>
                <a:spcPts val="0"/>
              </a:spcBef>
              <a:buSzPts val="1920"/>
            </a:pPr>
            <a:r>
              <a:rPr lang="en-US" b="1" dirty="0"/>
              <a:t>The Problem with Data Science</a:t>
            </a:r>
          </a:p>
          <a:p>
            <a:pPr marL="228600" lvl="0" indent="-182880">
              <a:lnSpc>
                <a:spcPct val="100000"/>
              </a:lnSpc>
              <a:spcBef>
                <a:spcPts val="0"/>
              </a:spcBef>
              <a:buSzPts val="1920"/>
            </a:pPr>
            <a:endParaRPr lang="en-US" dirty="0"/>
          </a:p>
          <a:p>
            <a:pPr marL="228600" indent="-182880">
              <a:spcBef>
                <a:spcPts val="0"/>
              </a:spcBef>
              <a:buSzPts val="1920"/>
            </a:pPr>
            <a:r>
              <a:rPr lang="en-US" dirty="0"/>
              <a:t>Most organizations still face a data scientist bottleneck. </a:t>
            </a:r>
          </a:p>
          <a:p>
            <a:pPr marL="685800" lvl="1" indent="-182880">
              <a:spcBef>
                <a:spcPts val="0"/>
              </a:spcBef>
              <a:buSzPts val="1920"/>
            </a:pPr>
            <a:r>
              <a:rPr lang="en-US" dirty="0"/>
              <a:t>People want to do data science, they want to use machine learning models in production, but they can’t achieve this because they don’t have the required resources. </a:t>
            </a:r>
          </a:p>
          <a:p>
            <a:pPr marL="685800" lvl="1" indent="-182880">
              <a:spcBef>
                <a:spcPts val="0"/>
              </a:spcBef>
              <a:buSzPts val="1920"/>
            </a:pPr>
            <a:r>
              <a:rPr lang="en-US" dirty="0"/>
              <a:t>While colleges and others try to create as many data scientists as possible, it’s just not happening fast enough and it’s hard to hire them.</a:t>
            </a:r>
          </a:p>
          <a:p>
            <a:pPr marL="228600" lvl="0" indent="-182880">
              <a:lnSpc>
                <a:spcPct val="100000"/>
              </a:lnSpc>
              <a:spcBef>
                <a:spcPts val="0"/>
              </a:spcBef>
              <a:buSzPts val="1920"/>
            </a:pPr>
            <a:r>
              <a:rPr lang="en-US" dirty="0"/>
              <a:t>The potential solution comes with two different flavors</a:t>
            </a:r>
          </a:p>
          <a:p>
            <a:pPr marL="685800" lvl="1" indent="-182880">
              <a:spcBef>
                <a:spcPts val="0"/>
              </a:spcBef>
              <a:buSzPts val="1920"/>
            </a:pPr>
            <a:r>
              <a:rPr lang="en-US" dirty="0"/>
              <a:t>The first flavor – let’s empower more people to do the work data scientists do. So, that means we need to make this a little bit simpler because data science, in general, and machine learning is just too hard. If data preparation is such an important part of data science, we need to make that simpler as well. </a:t>
            </a:r>
          </a:p>
          <a:p>
            <a:pPr marL="685800" lvl="1" indent="-182880">
              <a:spcBef>
                <a:spcPts val="0"/>
              </a:spcBef>
              <a:buSzPts val="1920"/>
            </a:pPr>
            <a:r>
              <a:rPr lang="en-US" dirty="0"/>
              <a:t>The other flavor – let’s make sure that the resources we currently have, or we are going to hire in the future, are more productive.</a:t>
            </a:r>
          </a:p>
          <a:p>
            <a:pPr marL="45720" lvl="0" indent="0" algn="ctr">
              <a:lnSpc>
                <a:spcPct val="100000"/>
              </a:lnSpc>
              <a:spcBef>
                <a:spcPts val="0"/>
              </a:spcBef>
              <a:buSzPts val="1920"/>
              <a:buNone/>
            </a:pPr>
            <a:r>
              <a:rPr lang="en-US" b="1" dirty="0"/>
              <a:t>So now, how does data preparation play an important role here?</a:t>
            </a:r>
          </a:p>
        </p:txBody>
      </p:sp>
      <p:sp>
        <p:nvSpPr>
          <p:cNvPr id="108" name="Google Shape;108;p15"/>
          <p:cNvSpPr txBox="1">
            <a:spLocks noGrp="1"/>
          </p:cNvSpPr>
          <p:nvPr>
            <p:ph type="sldNum" idx="12"/>
          </p:nvPr>
        </p:nvSpPr>
        <p:spPr>
          <a:xfrm>
            <a:off x="10017212" y="6223830"/>
            <a:ext cx="170621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35</a:t>
            </a:fld>
            <a:endParaRPr/>
          </a:p>
        </p:txBody>
      </p:sp>
    </p:spTree>
    <p:extLst>
      <p:ext uri="{BB962C8B-B14F-4D97-AF65-F5344CB8AC3E}">
        <p14:creationId xmlns:p14="http://schemas.microsoft.com/office/powerpoint/2010/main" val="419460380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5"/>
          <p:cNvSpPr txBox="1">
            <a:spLocks noGrp="1"/>
          </p:cNvSpPr>
          <p:nvPr>
            <p:ph type="title"/>
          </p:nvPr>
        </p:nvSpPr>
        <p:spPr>
          <a:xfrm>
            <a:off x="559402" y="295696"/>
            <a:ext cx="11166865" cy="1356360"/>
          </a:xfrm>
          <a:prstGeom prst="rect">
            <a:avLst/>
          </a:prstGeom>
          <a:noFill/>
          <a:ln>
            <a:noFill/>
          </a:ln>
        </p:spPr>
        <p:txBody>
          <a:bodyPr spcFirstLastPara="1" wrap="square" lIns="91425" tIns="45700" rIns="91425" bIns="45700" anchor="ctr" anchorCtr="0">
            <a:noAutofit/>
          </a:bodyPr>
          <a:lstStyle/>
          <a:p>
            <a:pPr marL="15657" defTabSz="914400">
              <a:spcBef>
                <a:spcPts val="123"/>
              </a:spcBef>
            </a:pPr>
            <a:r>
              <a:rPr lang="en-US" spc="-6" dirty="0"/>
              <a:t>Data preparation problem</a:t>
            </a:r>
            <a:endParaRPr lang="en-US" dirty="0">
              <a:solidFill>
                <a:srgbClr val="FF0000"/>
              </a:solidFill>
            </a:endParaRPr>
          </a:p>
        </p:txBody>
      </p:sp>
      <p:sp>
        <p:nvSpPr>
          <p:cNvPr id="107" name="Google Shape;107;p15"/>
          <p:cNvSpPr txBox="1">
            <a:spLocks noGrp="1"/>
          </p:cNvSpPr>
          <p:nvPr>
            <p:ph type="body" idx="1"/>
          </p:nvPr>
        </p:nvSpPr>
        <p:spPr>
          <a:xfrm>
            <a:off x="559559" y="1743496"/>
            <a:ext cx="11163869" cy="4329758"/>
          </a:xfrm>
          <a:prstGeom prst="rect">
            <a:avLst/>
          </a:prstGeom>
          <a:noFill/>
          <a:ln>
            <a:noFill/>
          </a:ln>
        </p:spPr>
        <p:txBody>
          <a:bodyPr spcFirstLastPara="1" wrap="square" lIns="91425" tIns="45700" rIns="91425" bIns="45700" anchor="t" anchorCtr="0">
            <a:noAutofit/>
          </a:bodyPr>
          <a:lstStyle/>
          <a:p>
            <a:pPr marL="228600" lvl="0" indent="-182880">
              <a:lnSpc>
                <a:spcPct val="100000"/>
              </a:lnSpc>
              <a:spcBef>
                <a:spcPts val="0"/>
              </a:spcBef>
              <a:buSzPts val="1920"/>
            </a:pPr>
            <a:r>
              <a:rPr lang="en-US" b="1" dirty="0"/>
              <a:t>What do data scientists spend the most time doing?</a:t>
            </a:r>
          </a:p>
          <a:p>
            <a:pPr marL="228600" lvl="0" indent="-182880">
              <a:lnSpc>
                <a:spcPct val="100000"/>
              </a:lnSpc>
              <a:spcBef>
                <a:spcPts val="0"/>
              </a:spcBef>
              <a:buSzPts val="1920"/>
            </a:pPr>
            <a:endParaRPr lang="en-US" b="1" dirty="0"/>
          </a:p>
          <a:p>
            <a:pPr marL="228600" lvl="0" indent="-182880">
              <a:lnSpc>
                <a:spcPct val="100000"/>
              </a:lnSpc>
              <a:spcBef>
                <a:spcPts val="0"/>
              </a:spcBef>
              <a:buSzPts val="1920"/>
            </a:pPr>
            <a:r>
              <a:rPr lang="en-US" dirty="0"/>
              <a:t>We all keep saying that 80% of our work as machine learning experts and data scientists is preparing the data. </a:t>
            </a:r>
          </a:p>
        </p:txBody>
      </p:sp>
      <p:sp>
        <p:nvSpPr>
          <p:cNvPr id="108" name="Google Shape;108;p15"/>
          <p:cNvSpPr txBox="1">
            <a:spLocks noGrp="1"/>
          </p:cNvSpPr>
          <p:nvPr>
            <p:ph type="sldNum" idx="12"/>
          </p:nvPr>
        </p:nvSpPr>
        <p:spPr>
          <a:xfrm>
            <a:off x="10017212" y="6223830"/>
            <a:ext cx="170621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36</a:t>
            </a:fld>
            <a:endParaRPr/>
          </a:p>
        </p:txBody>
      </p:sp>
      <p:pic>
        <p:nvPicPr>
          <p:cNvPr id="3" name="Image 2">
            <a:extLst>
              <a:ext uri="{FF2B5EF4-FFF2-40B4-BE49-F238E27FC236}">
                <a16:creationId xmlns:a16="http://schemas.microsoft.com/office/drawing/2014/main" id="{55B40B40-57BA-4450-9939-10D8D6ADAA3F}"/>
              </a:ext>
            </a:extLst>
          </p:cNvPr>
          <p:cNvPicPr>
            <a:picLocks noChangeAspect="1"/>
          </p:cNvPicPr>
          <p:nvPr/>
        </p:nvPicPr>
        <p:blipFill>
          <a:blip r:embed="rId3"/>
          <a:stretch>
            <a:fillRect/>
          </a:stretch>
        </p:blipFill>
        <p:spPr>
          <a:xfrm>
            <a:off x="5242935" y="2875663"/>
            <a:ext cx="6536619" cy="3671252"/>
          </a:xfrm>
          <a:prstGeom prst="rect">
            <a:avLst/>
          </a:prstGeom>
        </p:spPr>
      </p:pic>
      <p:sp>
        <p:nvSpPr>
          <p:cNvPr id="4" name="Rectangle 3">
            <a:extLst>
              <a:ext uri="{FF2B5EF4-FFF2-40B4-BE49-F238E27FC236}">
                <a16:creationId xmlns:a16="http://schemas.microsoft.com/office/drawing/2014/main" id="{31BDD76E-5DB3-4430-97CC-86A858CB37A8}"/>
              </a:ext>
            </a:extLst>
          </p:cNvPr>
          <p:cNvSpPr/>
          <p:nvPr/>
        </p:nvSpPr>
        <p:spPr>
          <a:xfrm>
            <a:off x="503433" y="4203457"/>
            <a:ext cx="4824413" cy="1015663"/>
          </a:xfrm>
          <a:prstGeom prst="rect">
            <a:avLst/>
          </a:prstGeom>
        </p:spPr>
        <p:txBody>
          <a:bodyPr wrap="square">
            <a:spAutoFit/>
          </a:bodyPr>
          <a:lstStyle/>
          <a:p>
            <a:r>
              <a:rPr lang="en-US" sz="2000" dirty="0">
                <a:latin typeface="Corbel" panose="020B0503020204020204" pitchFamily="34" charset="0"/>
              </a:rPr>
              <a:t>So, we spend more than 80% on data preparation. That’s probably because we love it so much, right? Wrong.</a:t>
            </a:r>
            <a:endParaRPr lang="fr-FR" sz="2000" dirty="0">
              <a:latin typeface="Corbel" panose="020B0503020204020204" pitchFamily="34" charset="0"/>
            </a:endParaRPr>
          </a:p>
        </p:txBody>
      </p:sp>
    </p:spTree>
    <p:extLst>
      <p:ext uri="{BB962C8B-B14F-4D97-AF65-F5344CB8AC3E}">
        <p14:creationId xmlns:p14="http://schemas.microsoft.com/office/powerpoint/2010/main" val="283703597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5"/>
          <p:cNvSpPr txBox="1">
            <a:spLocks noGrp="1"/>
          </p:cNvSpPr>
          <p:nvPr>
            <p:ph type="title"/>
          </p:nvPr>
        </p:nvSpPr>
        <p:spPr>
          <a:xfrm>
            <a:off x="559402" y="295696"/>
            <a:ext cx="11166865" cy="1356360"/>
          </a:xfrm>
          <a:prstGeom prst="rect">
            <a:avLst/>
          </a:prstGeom>
          <a:noFill/>
          <a:ln>
            <a:noFill/>
          </a:ln>
        </p:spPr>
        <p:txBody>
          <a:bodyPr spcFirstLastPara="1" wrap="square" lIns="91425" tIns="45700" rIns="91425" bIns="45700" anchor="ctr" anchorCtr="0">
            <a:noAutofit/>
          </a:bodyPr>
          <a:lstStyle/>
          <a:p>
            <a:pPr marL="15657" defTabSz="914400">
              <a:spcBef>
                <a:spcPts val="123"/>
              </a:spcBef>
            </a:pPr>
            <a:r>
              <a:rPr lang="en-US" spc="-6" dirty="0"/>
              <a:t>Data preparation problem</a:t>
            </a:r>
            <a:endParaRPr lang="en-US" dirty="0">
              <a:solidFill>
                <a:srgbClr val="FF0000"/>
              </a:solidFill>
            </a:endParaRPr>
          </a:p>
        </p:txBody>
      </p:sp>
      <p:sp>
        <p:nvSpPr>
          <p:cNvPr id="107" name="Google Shape;107;p15"/>
          <p:cNvSpPr txBox="1">
            <a:spLocks noGrp="1"/>
          </p:cNvSpPr>
          <p:nvPr>
            <p:ph type="body" idx="1"/>
          </p:nvPr>
        </p:nvSpPr>
        <p:spPr>
          <a:xfrm>
            <a:off x="559559" y="1743496"/>
            <a:ext cx="11163869" cy="4329758"/>
          </a:xfrm>
          <a:prstGeom prst="rect">
            <a:avLst/>
          </a:prstGeom>
          <a:noFill/>
          <a:ln>
            <a:noFill/>
          </a:ln>
        </p:spPr>
        <p:txBody>
          <a:bodyPr spcFirstLastPara="1" wrap="square" lIns="91425" tIns="45700" rIns="91425" bIns="45700" anchor="t" anchorCtr="0">
            <a:noAutofit/>
          </a:bodyPr>
          <a:lstStyle/>
          <a:p>
            <a:pPr marL="228600" lvl="0" indent="-182880">
              <a:lnSpc>
                <a:spcPct val="100000"/>
              </a:lnSpc>
              <a:spcBef>
                <a:spcPts val="0"/>
              </a:spcBef>
              <a:buSzPts val="1920"/>
            </a:pPr>
            <a:r>
              <a:rPr lang="en-US" b="1" dirty="0"/>
              <a:t>What’s the least enjoyable part of data science?</a:t>
            </a:r>
          </a:p>
          <a:p>
            <a:pPr marL="228600" lvl="0" indent="-182880">
              <a:lnSpc>
                <a:spcPct val="100000"/>
              </a:lnSpc>
              <a:spcBef>
                <a:spcPts val="0"/>
              </a:spcBef>
              <a:buSzPts val="1920"/>
            </a:pPr>
            <a:r>
              <a:rPr lang="en-US" dirty="0"/>
              <a:t>we spend 80% of our time there, and we don’t even enjoy it that much. I mean, that’s horrible, but it’s reality.</a:t>
            </a:r>
          </a:p>
        </p:txBody>
      </p:sp>
      <p:sp>
        <p:nvSpPr>
          <p:cNvPr id="108" name="Google Shape;108;p15"/>
          <p:cNvSpPr txBox="1">
            <a:spLocks noGrp="1"/>
          </p:cNvSpPr>
          <p:nvPr>
            <p:ph type="sldNum" idx="12"/>
          </p:nvPr>
        </p:nvSpPr>
        <p:spPr>
          <a:xfrm>
            <a:off x="10017212" y="6223830"/>
            <a:ext cx="170621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37</a:t>
            </a:fld>
            <a:endParaRPr/>
          </a:p>
        </p:txBody>
      </p:sp>
      <p:sp>
        <p:nvSpPr>
          <p:cNvPr id="4" name="Rectangle 3">
            <a:extLst>
              <a:ext uri="{FF2B5EF4-FFF2-40B4-BE49-F238E27FC236}">
                <a16:creationId xmlns:a16="http://schemas.microsoft.com/office/drawing/2014/main" id="{31BDD76E-5DB3-4430-97CC-86A858CB37A8}"/>
              </a:ext>
            </a:extLst>
          </p:cNvPr>
          <p:cNvSpPr/>
          <p:nvPr/>
        </p:nvSpPr>
        <p:spPr>
          <a:xfrm>
            <a:off x="503433" y="4203456"/>
            <a:ext cx="3692647" cy="707886"/>
          </a:xfrm>
          <a:prstGeom prst="rect">
            <a:avLst/>
          </a:prstGeom>
        </p:spPr>
        <p:txBody>
          <a:bodyPr wrap="square">
            <a:spAutoFit/>
          </a:bodyPr>
          <a:lstStyle/>
          <a:p>
            <a:r>
              <a:rPr lang="en-US" sz="2000" dirty="0">
                <a:latin typeface="Corbel" panose="020B0503020204020204" pitchFamily="34" charset="0"/>
              </a:rPr>
              <a:t>57% said it’s cleaning and organizing data</a:t>
            </a:r>
            <a:endParaRPr lang="fr-FR" sz="2000" dirty="0">
              <a:latin typeface="Corbel" panose="020B0503020204020204" pitchFamily="34" charset="0"/>
            </a:endParaRPr>
          </a:p>
        </p:txBody>
      </p:sp>
      <p:pic>
        <p:nvPicPr>
          <p:cNvPr id="5" name="Image 4">
            <a:extLst>
              <a:ext uri="{FF2B5EF4-FFF2-40B4-BE49-F238E27FC236}">
                <a16:creationId xmlns:a16="http://schemas.microsoft.com/office/drawing/2014/main" id="{95AC47C6-AF3F-49B0-A64D-9A5EB0AA8256}"/>
              </a:ext>
            </a:extLst>
          </p:cNvPr>
          <p:cNvPicPr>
            <a:picLocks noChangeAspect="1"/>
          </p:cNvPicPr>
          <p:nvPr/>
        </p:nvPicPr>
        <p:blipFill>
          <a:blip r:embed="rId3"/>
          <a:stretch>
            <a:fillRect/>
          </a:stretch>
        </p:blipFill>
        <p:spPr>
          <a:xfrm>
            <a:off x="4515803" y="2469878"/>
            <a:ext cx="7371398" cy="4119077"/>
          </a:xfrm>
          <a:prstGeom prst="rect">
            <a:avLst/>
          </a:prstGeom>
        </p:spPr>
      </p:pic>
    </p:spTree>
    <p:extLst>
      <p:ext uri="{BB962C8B-B14F-4D97-AF65-F5344CB8AC3E}">
        <p14:creationId xmlns:p14="http://schemas.microsoft.com/office/powerpoint/2010/main" val="31910805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5"/>
          <p:cNvSpPr txBox="1">
            <a:spLocks noGrp="1"/>
          </p:cNvSpPr>
          <p:nvPr>
            <p:ph type="title"/>
          </p:nvPr>
        </p:nvSpPr>
        <p:spPr>
          <a:xfrm>
            <a:off x="559402" y="295696"/>
            <a:ext cx="11166865" cy="1356360"/>
          </a:xfrm>
          <a:prstGeom prst="rect">
            <a:avLst/>
          </a:prstGeom>
          <a:noFill/>
          <a:ln>
            <a:noFill/>
          </a:ln>
        </p:spPr>
        <p:txBody>
          <a:bodyPr spcFirstLastPara="1" wrap="square" lIns="91425" tIns="45700" rIns="91425" bIns="45700" anchor="ctr" anchorCtr="0">
            <a:noAutofit/>
          </a:bodyPr>
          <a:lstStyle/>
          <a:p>
            <a:pPr marL="15657" defTabSz="914400">
              <a:spcBef>
                <a:spcPts val="123"/>
              </a:spcBef>
            </a:pPr>
            <a:r>
              <a:rPr lang="en-US" spc="-6" dirty="0"/>
              <a:t>Data preparation problem</a:t>
            </a:r>
            <a:endParaRPr lang="en-US" dirty="0">
              <a:solidFill>
                <a:srgbClr val="FF0000"/>
              </a:solidFill>
            </a:endParaRPr>
          </a:p>
        </p:txBody>
      </p:sp>
      <p:sp>
        <p:nvSpPr>
          <p:cNvPr id="107" name="Google Shape;107;p15"/>
          <p:cNvSpPr txBox="1">
            <a:spLocks noGrp="1"/>
          </p:cNvSpPr>
          <p:nvPr>
            <p:ph type="body" idx="1"/>
          </p:nvPr>
        </p:nvSpPr>
        <p:spPr>
          <a:xfrm>
            <a:off x="559559" y="1743496"/>
            <a:ext cx="11163869" cy="4329758"/>
          </a:xfrm>
          <a:prstGeom prst="rect">
            <a:avLst/>
          </a:prstGeom>
          <a:noFill/>
          <a:ln>
            <a:noFill/>
          </a:ln>
        </p:spPr>
        <p:txBody>
          <a:bodyPr spcFirstLastPara="1" wrap="square" lIns="91425" tIns="45700" rIns="91425" bIns="45700" anchor="t" anchorCtr="0">
            <a:noAutofit/>
          </a:bodyPr>
          <a:lstStyle/>
          <a:p>
            <a:pPr marL="228600" lvl="0" indent="-182880">
              <a:lnSpc>
                <a:spcPct val="100000"/>
              </a:lnSpc>
              <a:spcBef>
                <a:spcPts val="0"/>
              </a:spcBef>
              <a:buSzPts val="1920"/>
            </a:pPr>
            <a:r>
              <a:rPr lang="en-US" b="1" dirty="0"/>
              <a:t>Why data preparation is so important?</a:t>
            </a:r>
          </a:p>
          <a:p>
            <a:pPr marL="228600" lvl="0" indent="-182880">
              <a:lnSpc>
                <a:spcPct val="100000"/>
              </a:lnSpc>
              <a:spcBef>
                <a:spcPts val="0"/>
              </a:spcBef>
              <a:buSzPts val="1920"/>
            </a:pPr>
            <a:endParaRPr lang="en-US" dirty="0"/>
          </a:p>
          <a:p>
            <a:pPr marL="228600" lvl="0" indent="-182880">
              <a:lnSpc>
                <a:spcPct val="100000"/>
              </a:lnSpc>
              <a:spcBef>
                <a:spcPts val="0"/>
              </a:spcBef>
              <a:buSzPts val="1920"/>
            </a:pPr>
            <a:r>
              <a:rPr lang="en-US" dirty="0"/>
              <a:t>Data preparation is a multi-step process that involves data collection, cleaning &amp; preprocessing, feature engineering, and labeling. These steps play an important role in the overall quality of your machine learning model, as they build on each other to ensure a model performs to expectations.</a:t>
            </a:r>
          </a:p>
        </p:txBody>
      </p:sp>
      <p:sp>
        <p:nvSpPr>
          <p:cNvPr id="108" name="Google Shape;108;p15"/>
          <p:cNvSpPr txBox="1">
            <a:spLocks noGrp="1"/>
          </p:cNvSpPr>
          <p:nvPr>
            <p:ph type="sldNum" idx="12"/>
          </p:nvPr>
        </p:nvSpPr>
        <p:spPr>
          <a:xfrm>
            <a:off x="10017212" y="6223830"/>
            <a:ext cx="170621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38</a:t>
            </a:fld>
            <a:endParaRPr/>
          </a:p>
        </p:txBody>
      </p:sp>
    </p:spTree>
    <p:extLst>
      <p:ext uri="{BB962C8B-B14F-4D97-AF65-F5344CB8AC3E}">
        <p14:creationId xmlns:p14="http://schemas.microsoft.com/office/powerpoint/2010/main" val="10237432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5"/>
          <p:cNvSpPr txBox="1">
            <a:spLocks noGrp="1"/>
          </p:cNvSpPr>
          <p:nvPr>
            <p:ph type="title"/>
          </p:nvPr>
        </p:nvSpPr>
        <p:spPr>
          <a:xfrm>
            <a:off x="559402" y="295696"/>
            <a:ext cx="11166865" cy="1356360"/>
          </a:xfrm>
          <a:prstGeom prst="rect">
            <a:avLst/>
          </a:prstGeom>
          <a:noFill/>
          <a:ln>
            <a:noFill/>
          </a:ln>
        </p:spPr>
        <p:txBody>
          <a:bodyPr spcFirstLastPara="1" wrap="square" lIns="91425" tIns="45700" rIns="91425" bIns="45700" anchor="ctr" anchorCtr="0">
            <a:noAutofit/>
          </a:bodyPr>
          <a:lstStyle/>
          <a:p>
            <a:pPr marL="15657" defTabSz="914400">
              <a:spcBef>
                <a:spcPts val="123"/>
              </a:spcBef>
            </a:pPr>
            <a:r>
              <a:rPr lang="en-US" spc="-6" dirty="0"/>
              <a:t>Data preparation problem</a:t>
            </a:r>
            <a:endParaRPr lang="en-US" dirty="0">
              <a:solidFill>
                <a:srgbClr val="FF0000"/>
              </a:solidFill>
            </a:endParaRPr>
          </a:p>
        </p:txBody>
      </p:sp>
      <p:sp>
        <p:nvSpPr>
          <p:cNvPr id="107" name="Google Shape;107;p15"/>
          <p:cNvSpPr txBox="1">
            <a:spLocks noGrp="1"/>
          </p:cNvSpPr>
          <p:nvPr>
            <p:ph type="body" idx="1"/>
          </p:nvPr>
        </p:nvSpPr>
        <p:spPr>
          <a:xfrm>
            <a:off x="559559" y="1743496"/>
            <a:ext cx="11163869" cy="4329758"/>
          </a:xfrm>
          <a:prstGeom prst="rect">
            <a:avLst/>
          </a:prstGeom>
          <a:noFill/>
          <a:ln>
            <a:noFill/>
          </a:ln>
        </p:spPr>
        <p:txBody>
          <a:bodyPr spcFirstLastPara="1" wrap="square" lIns="91425" tIns="45700" rIns="91425" bIns="45700" anchor="t" anchorCtr="0">
            <a:noAutofit/>
          </a:bodyPr>
          <a:lstStyle/>
          <a:p>
            <a:pPr marL="228600" lvl="0" indent="-182880">
              <a:lnSpc>
                <a:spcPct val="100000"/>
              </a:lnSpc>
              <a:spcBef>
                <a:spcPts val="0"/>
              </a:spcBef>
              <a:buSzPts val="1920"/>
            </a:pPr>
            <a:r>
              <a:rPr lang="en-US" b="1" dirty="0"/>
              <a:t>What makes data preparation so difficult?</a:t>
            </a:r>
          </a:p>
          <a:p>
            <a:pPr marL="228600" lvl="0" indent="-182880">
              <a:lnSpc>
                <a:spcPct val="100000"/>
              </a:lnSpc>
              <a:spcBef>
                <a:spcPts val="0"/>
              </a:spcBef>
              <a:buSzPts val="1920"/>
            </a:pPr>
            <a:endParaRPr lang="en-US" dirty="0"/>
          </a:p>
        </p:txBody>
      </p:sp>
      <p:sp>
        <p:nvSpPr>
          <p:cNvPr id="108" name="Google Shape;108;p15"/>
          <p:cNvSpPr txBox="1">
            <a:spLocks noGrp="1"/>
          </p:cNvSpPr>
          <p:nvPr>
            <p:ph type="sldNum" idx="12"/>
          </p:nvPr>
        </p:nvSpPr>
        <p:spPr>
          <a:xfrm>
            <a:off x="10017212" y="6223830"/>
            <a:ext cx="170621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39</a:t>
            </a:fld>
            <a:endParaRPr/>
          </a:p>
        </p:txBody>
      </p:sp>
      <p:sp>
        <p:nvSpPr>
          <p:cNvPr id="4" name="Rectangle 3">
            <a:extLst>
              <a:ext uri="{FF2B5EF4-FFF2-40B4-BE49-F238E27FC236}">
                <a16:creationId xmlns:a16="http://schemas.microsoft.com/office/drawing/2014/main" id="{31BDD76E-5DB3-4430-97CC-86A858CB37A8}"/>
              </a:ext>
            </a:extLst>
          </p:cNvPr>
          <p:cNvSpPr/>
          <p:nvPr/>
        </p:nvSpPr>
        <p:spPr>
          <a:xfrm>
            <a:off x="728981" y="3126496"/>
            <a:ext cx="3692647" cy="2246769"/>
          </a:xfrm>
          <a:prstGeom prst="rect">
            <a:avLst/>
          </a:prstGeom>
        </p:spPr>
        <p:txBody>
          <a:bodyPr wrap="square">
            <a:spAutoFit/>
          </a:bodyPr>
          <a:lstStyle/>
          <a:p>
            <a:pPr marL="457200" indent="-457200">
              <a:buFont typeface="+mj-lt"/>
              <a:buAutoNum type="arabicPeriod"/>
            </a:pPr>
            <a:r>
              <a:rPr lang="en-US" sz="2000" dirty="0">
                <a:latin typeface="Corbel" panose="020B0503020204020204" pitchFamily="34" charset="0"/>
              </a:rPr>
              <a:t>Code-based approach to data science: Python, R</a:t>
            </a:r>
          </a:p>
          <a:p>
            <a:pPr marL="457200" indent="-457200">
              <a:buFont typeface="+mj-lt"/>
              <a:buAutoNum type="arabicPeriod"/>
            </a:pPr>
            <a:r>
              <a:rPr lang="en-US" sz="2000" dirty="0">
                <a:latin typeface="Corbel" panose="020B0503020204020204" pitchFamily="34" charset="0"/>
              </a:rPr>
              <a:t>Process-based approach to data science: orange, </a:t>
            </a:r>
            <a:r>
              <a:rPr lang="en-US" sz="2000" dirty="0" err="1">
                <a:latin typeface="Corbel" panose="020B0503020204020204" pitchFamily="34" charset="0"/>
              </a:rPr>
              <a:t>rapidminer</a:t>
            </a:r>
            <a:endParaRPr lang="en-US" sz="2000" dirty="0">
              <a:latin typeface="Corbel" panose="020B0503020204020204" pitchFamily="34" charset="0"/>
            </a:endParaRPr>
          </a:p>
          <a:p>
            <a:pPr marL="457200" indent="-457200">
              <a:buFont typeface="+mj-lt"/>
              <a:buAutoNum type="arabicPeriod"/>
            </a:pPr>
            <a:r>
              <a:rPr lang="en-US" sz="2000" dirty="0">
                <a:latin typeface="Corbel" panose="020B0503020204020204" pitchFamily="34" charset="0"/>
              </a:rPr>
              <a:t>Data-centric approach to data science: Excel</a:t>
            </a:r>
            <a:endParaRPr lang="fr-FR" sz="2000" dirty="0">
              <a:latin typeface="Corbel" panose="020B0503020204020204" pitchFamily="34" charset="0"/>
            </a:endParaRPr>
          </a:p>
        </p:txBody>
      </p:sp>
      <p:pic>
        <p:nvPicPr>
          <p:cNvPr id="3" name="Image 2">
            <a:extLst>
              <a:ext uri="{FF2B5EF4-FFF2-40B4-BE49-F238E27FC236}">
                <a16:creationId xmlns:a16="http://schemas.microsoft.com/office/drawing/2014/main" id="{74BA8947-BFCD-4B3A-B3E7-09F17A6BDAA6}"/>
              </a:ext>
            </a:extLst>
          </p:cNvPr>
          <p:cNvPicPr>
            <a:picLocks noChangeAspect="1"/>
          </p:cNvPicPr>
          <p:nvPr/>
        </p:nvPicPr>
        <p:blipFill>
          <a:blip r:embed="rId3"/>
          <a:stretch>
            <a:fillRect/>
          </a:stretch>
        </p:blipFill>
        <p:spPr>
          <a:xfrm>
            <a:off x="4591050" y="2337117"/>
            <a:ext cx="7315195" cy="4069275"/>
          </a:xfrm>
          <a:prstGeom prst="rect">
            <a:avLst/>
          </a:prstGeom>
        </p:spPr>
      </p:pic>
    </p:spTree>
    <p:extLst>
      <p:ext uri="{BB962C8B-B14F-4D97-AF65-F5344CB8AC3E}">
        <p14:creationId xmlns:p14="http://schemas.microsoft.com/office/powerpoint/2010/main" val="28886131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5"/>
          <p:cNvSpPr txBox="1">
            <a:spLocks noGrp="1"/>
          </p:cNvSpPr>
          <p:nvPr>
            <p:ph type="title"/>
          </p:nvPr>
        </p:nvSpPr>
        <p:spPr>
          <a:xfrm>
            <a:off x="559402" y="295696"/>
            <a:ext cx="11166865" cy="1356360"/>
          </a:xfrm>
          <a:prstGeom prst="rect">
            <a:avLst/>
          </a:prstGeom>
          <a:noFill/>
          <a:ln>
            <a:noFill/>
          </a:ln>
        </p:spPr>
        <p:txBody>
          <a:bodyPr spcFirstLastPara="1" wrap="square" lIns="91425" tIns="45700" rIns="91425" bIns="45700" anchor="ctr" anchorCtr="0">
            <a:noAutofit/>
          </a:bodyPr>
          <a:lstStyle/>
          <a:p>
            <a:pPr lvl="0">
              <a:buSzPts val="4400"/>
            </a:pPr>
            <a:r>
              <a:rPr lang="en-US" spc="-6" dirty="0"/>
              <a:t>Data </a:t>
            </a:r>
            <a:r>
              <a:rPr lang="en-US" spc="-12" dirty="0"/>
              <a:t>Science </a:t>
            </a:r>
            <a:r>
              <a:rPr lang="en-US" spc="-6" dirty="0"/>
              <a:t>is: </a:t>
            </a:r>
            <a:r>
              <a:rPr lang="en-US" dirty="0">
                <a:solidFill>
                  <a:srgbClr val="FF0000"/>
                </a:solidFill>
              </a:rPr>
              <a:t>making sense </a:t>
            </a:r>
            <a:r>
              <a:rPr lang="en-US" spc="-6" dirty="0">
                <a:solidFill>
                  <a:srgbClr val="FF0000"/>
                </a:solidFill>
              </a:rPr>
              <a:t>of</a:t>
            </a:r>
            <a:r>
              <a:rPr lang="en-US" spc="-49" dirty="0">
                <a:solidFill>
                  <a:srgbClr val="FF0000"/>
                </a:solidFill>
              </a:rPr>
              <a:t> </a:t>
            </a:r>
            <a:r>
              <a:rPr lang="en-US" spc="-6" dirty="0">
                <a:solidFill>
                  <a:srgbClr val="FF0000"/>
                </a:solidFill>
              </a:rPr>
              <a:t>Data</a:t>
            </a:r>
            <a:endParaRPr dirty="0">
              <a:solidFill>
                <a:srgbClr val="FF0000"/>
              </a:solidFill>
            </a:endParaRPr>
          </a:p>
        </p:txBody>
      </p:sp>
      <p:sp>
        <p:nvSpPr>
          <p:cNvPr id="107" name="Google Shape;107;p15"/>
          <p:cNvSpPr txBox="1">
            <a:spLocks noGrp="1"/>
          </p:cNvSpPr>
          <p:nvPr>
            <p:ph type="body" idx="1"/>
          </p:nvPr>
        </p:nvSpPr>
        <p:spPr>
          <a:xfrm>
            <a:off x="559559" y="1743496"/>
            <a:ext cx="11163869" cy="4329758"/>
          </a:xfrm>
          <a:prstGeom prst="rect">
            <a:avLst/>
          </a:prstGeom>
          <a:noFill/>
          <a:ln>
            <a:noFill/>
          </a:ln>
        </p:spPr>
        <p:txBody>
          <a:bodyPr spcFirstLastPara="1" wrap="square" lIns="91425" tIns="45700" rIns="91425" bIns="45700" anchor="t" anchorCtr="0">
            <a:noAutofit/>
          </a:bodyPr>
          <a:lstStyle/>
          <a:p>
            <a:pPr marL="228600" lvl="0" indent="-182880">
              <a:lnSpc>
                <a:spcPct val="100000"/>
              </a:lnSpc>
              <a:spcBef>
                <a:spcPts val="0"/>
              </a:spcBef>
              <a:buSzPts val="1920"/>
            </a:pPr>
            <a:r>
              <a:rPr lang="en-US" sz="2400" dirty="0"/>
              <a:t>Lots of Data =&gt; </a:t>
            </a:r>
            <a:r>
              <a:rPr lang="en-US" sz="2400" dirty="0">
                <a:solidFill>
                  <a:srgbClr val="FF0000"/>
                </a:solidFill>
              </a:rPr>
              <a:t>Lots of Analysis </a:t>
            </a:r>
            <a:r>
              <a:rPr lang="en-US" sz="2400" dirty="0"/>
              <a:t>=&gt; Lots of Jobs</a:t>
            </a:r>
          </a:p>
          <a:p>
            <a:pPr marL="685800" lvl="1" indent="-182880">
              <a:spcBef>
                <a:spcPts val="0"/>
              </a:spcBef>
              <a:buSzPts val="1920"/>
            </a:pPr>
            <a:endParaRPr lang="en-US" sz="2200" dirty="0"/>
          </a:p>
          <a:p>
            <a:pPr marL="685800" lvl="1" indent="-182880">
              <a:spcBef>
                <a:spcPts val="0"/>
              </a:spcBef>
              <a:buSzPts val="1920"/>
            </a:pPr>
            <a:r>
              <a:rPr lang="en-US" sz="2200" dirty="0"/>
              <a:t>Multidisciplinary study of data collections for analysis, prediction, learning and  prevention.</a:t>
            </a:r>
          </a:p>
          <a:p>
            <a:pPr marL="685800" lvl="1" indent="-182880">
              <a:spcBef>
                <a:spcPts val="0"/>
              </a:spcBef>
              <a:buSzPts val="1920"/>
            </a:pPr>
            <a:r>
              <a:rPr lang="en-US" sz="2200" dirty="0"/>
              <a:t>Utilized in a wide variety of industries.</a:t>
            </a:r>
          </a:p>
          <a:p>
            <a:pPr marL="685800" lvl="1" indent="-182880">
              <a:spcBef>
                <a:spcPts val="0"/>
              </a:spcBef>
              <a:buSzPts val="1920"/>
            </a:pPr>
            <a:r>
              <a:rPr lang="en-US" sz="2200" dirty="0"/>
              <a:t>Involves both structured or unstructured data sources.</a:t>
            </a:r>
          </a:p>
        </p:txBody>
      </p:sp>
      <p:sp>
        <p:nvSpPr>
          <p:cNvPr id="108" name="Google Shape;108;p15"/>
          <p:cNvSpPr txBox="1">
            <a:spLocks noGrp="1"/>
          </p:cNvSpPr>
          <p:nvPr>
            <p:ph type="sldNum" idx="12"/>
          </p:nvPr>
        </p:nvSpPr>
        <p:spPr>
          <a:xfrm>
            <a:off x="10017212" y="6223830"/>
            <a:ext cx="170621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4</a:t>
            </a:fld>
            <a:endParaRPr/>
          </a:p>
        </p:txBody>
      </p:sp>
    </p:spTree>
    <p:extLst>
      <p:ext uri="{BB962C8B-B14F-4D97-AF65-F5344CB8AC3E}">
        <p14:creationId xmlns:p14="http://schemas.microsoft.com/office/powerpoint/2010/main" val="151124357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5"/>
          <p:cNvSpPr txBox="1">
            <a:spLocks noGrp="1"/>
          </p:cNvSpPr>
          <p:nvPr>
            <p:ph type="title"/>
          </p:nvPr>
        </p:nvSpPr>
        <p:spPr>
          <a:xfrm>
            <a:off x="559402" y="295696"/>
            <a:ext cx="11166865" cy="1356360"/>
          </a:xfrm>
          <a:prstGeom prst="rect">
            <a:avLst/>
          </a:prstGeom>
          <a:noFill/>
          <a:ln>
            <a:noFill/>
          </a:ln>
        </p:spPr>
        <p:txBody>
          <a:bodyPr spcFirstLastPara="1" wrap="square" lIns="91425" tIns="45700" rIns="91425" bIns="45700" anchor="ctr" anchorCtr="0">
            <a:noAutofit/>
          </a:bodyPr>
          <a:lstStyle/>
          <a:p>
            <a:pPr marL="15657" defTabSz="914400">
              <a:spcBef>
                <a:spcPts val="123"/>
              </a:spcBef>
            </a:pPr>
            <a:r>
              <a:rPr lang="en-US" spc="-6" dirty="0"/>
              <a:t>Data preparation problem</a:t>
            </a:r>
            <a:endParaRPr lang="en-US" dirty="0">
              <a:solidFill>
                <a:srgbClr val="FF0000"/>
              </a:solidFill>
            </a:endParaRPr>
          </a:p>
        </p:txBody>
      </p:sp>
      <p:sp>
        <p:nvSpPr>
          <p:cNvPr id="107" name="Google Shape;107;p15"/>
          <p:cNvSpPr txBox="1">
            <a:spLocks noGrp="1"/>
          </p:cNvSpPr>
          <p:nvPr>
            <p:ph type="body" idx="1"/>
          </p:nvPr>
        </p:nvSpPr>
        <p:spPr>
          <a:xfrm>
            <a:off x="559559" y="1743496"/>
            <a:ext cx="11163869" cy="4329758"/>
          </a:xfrm>
          <a:prstGeom prst="rect">
            <a:avLst/>
          </a:prstGeom>
          <a:noFill/>
          <a:ln>
            <a:noFill/>
          </a:ln>
        </p:spPr>
        <p:txBody>
          <a:bodyPr spcFirstLastPara="1" wrap="square" lIns="91425" tIns="45700" rIns="91425" bIns="45700" anchor="t" anchorCtr="0">
            <a:noAutofit/>
          </a:bodyPr>
          <a:lstStyle/>
          <a:p>
            <a:pPr marL="228600" lvl="0" indent="-182880">
              <a:lnSpc>
                <a:spcPct val="100000"/>
              </a:lnSpc>
              <a:spcBef>
                <a:spcPts val="0"/>
              </a:spcBef>
              <a:buSzPts val="1920"/>
            </a:pPr>
            <a:r>
              <a:rPr lang="en-US" b="1" dirty="0"/>
              <a:t>The path to be a data scientist</a:t>
            </a:r>
          </a:p>
          <a:p>
            <a:pPr marL="228600" lvl="0" indent="-182880">
              <a:lnSpc>
                <a:spcPct val="100000"/>
              </a:lnSpc>
              <a:spcBef>
                <a:spcPts val="0"/>
              </a:spcBef>
              <a:buSzPts val="1920"/>
            </a:pPr>
            <a:endParaRPr lang="en-US" dirty="0"/>
          </a:p>
        </p:txBody>
      </p:sp>
      <p:sp>
        <p:nvSpPr>
          <p:cNvPr id="108" name="Google Shape;108;p15"/>
          <p:cNvSpPr txBox="1">
            <a:spLocks noGrp="1"/>
          </p:cNvSpPr>
          <p:nvPr>
            <p:ph type="sldNum" idx="12"/>
          </p:nvPr>
        </p:nvSpPr>
        <p:spPr>
          <a:xfrm>
            <a:off x="10017212" y="6223830"/>
            <a:ext cx="170621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40</a:t>
            </a:fld>
            <a:endParaRPr/>
          </a:p>
        </p:txBody>
      </p:sp>
      <p:pic>
        <p:nvPicPr>
          <p:cNvPr id="5" name="Image 4">
            <a:extLst>
              <a:ext uri="{FF2B5EF4-FFF2-40B4-BE49-F238E27FC236}">
                <a16:creationId xmlns:a16="http://schemas.microsoft.com/office/drawing/2014/main" id="{5BC1B4BA-1820-4886-91D0-35547CD86ED6}"/>
              </a:ext>
            </a:extLst>
          </p:cNvPr>
          <p:cNvPicPr>
            <a:picLocks noChangeAspect="1"/>
          </p:cNvPicPr>
          <p:nvPr/>
        </p:nvPicPr>
        <p:blipFill>
          <a:blip r:embed="rId3"/>
          <a:stretch>
            <a:fillRect/>
          </a:stretch>
        </p:blipFill>
        <p:spPr>
          <a:xfrm>
            <a:off x="1543670" y="2149824"/>
            <a:ext cx="9326650" cy="4256568"/>
          </a:xfrm>
          <a:prstGeom prst="rect">
            <a:avLst/>
          </a:prstGeom>
        </p:spPr>
      </p:pic>
    </p:spTree>
    <p:extLst>
      <p:ext uri="{BB962C8B-B14F-4D97-AF65-F5344CB8AC3E}">
        <p14:creationId xmlns:p14="http://schemas.microsoft.com/office/powerpoint/2010/main" val="12037092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5"/>
          <p:cNvSpPr txBox="1">
            <a:spLocks noGrp="1"/>
          </p:cNvSpPr>
          <p:nvPr>
            <p:ph type="title"/>
          </p:nvPr>
        </p:nvSpPr>
        <p:spPr>
          <a:xfrm>
            <a:off x="559402" y="295696"/>
            <a:ext cx="11166865" cy="1356360"/>
          </a:xfrm>
          <a:prstGeom prst="rect">
            <a:avLst/>
          </a:prstGeom>
          <a:noFill/>
          <a:ln>
            <a:noFill/>
          </a:ln>
        </p:spPr>
        <p:txBody>
          <a:bodyPr spcFirstLastPara="1" wrap="square" lIns="91425" tIns="45700" rIns="91425" bIns="45700" anchor="ctr" anchorCtr="0">
            <a:noAutofit/>
          </a:bodyPr>
          <a:lstStyle/>
          <a:p>
            <a:pPr lvl="0">
              <a:buSzPts val="4400"/>
            </a:pPr>
            <a:r>
              <a:rPr lang="fr-FR" spc="-6" dirty="0"/>
              <a:t>Data </a:t>
            </a:r>
            <a:r>
              <a:rPr lang="fr-FR" spc="-12" dirty="0"/>
              <a:t>Science </a:t>
            </a:r>
            <a:r>
              <a:rPr lang="fr-FR" spc="-6" dirty="0" err="1"/>
              <a:t>is</a:t>
            </a:r>
            <a:r>
              <a:rPr lang="fr-FR" spc="-6" dirty="0"/>
              <a:t>:</a:t>
            </a:r>
            <a:r>
              <a:rPr lang="fr-FR" spc="-43" dirty="0"/>
              <a:t> </a:t>
            </a:r>
            <a:r>
              <a:rPr lang="fr-FR" dirty="0" err="1">
                <a:solidFill>
                  <a:srgbClr val="FF0000"/>
                </a:solidFill>
              </a:rPr>
              <a:t>multidisciplinary</a:t>
            </a:r>
            <a:endParaRPr dirty="0">
              <a:solidFill>
                <a:srgbClr val="FF0000"/>
              </a:solidFill>
            </a:endParaRPr>
          </a:p>
        </p:txBody>
      </p:sp>
      <p:sp>
        <p:nvSpPr>
          <p:cNvPr id="107" name="Google Shape;107;p15"/>
          <p:cNvSpPr txBox="1">
            <a:spLocks noGrp="1"/>
          </p:cNvSpPr>
          <p:nvPr>
            <p:ph type="body" idx="1"/>
          </p:nvPr>
        </p:nvSpPr>
        <p:spPr>
          <a:xfrm>
            <a:off x="559559" y="1743496"/>
            <a:ext cx="11163869" cy="4329758"/>
          </a:xfrm>
          <a:prstGeom prst="rect">
            <a:avLst/>
          </a:prstGeom>
          <a:noFill/>
          <a:ln>
            <a:noFill/>
          </a:ln>
        </p:spPr>
        <p:txBody>
          <a:bodyPr spcFirstLastPara="1" wrap="square" lIns="91425" tIns="45700" rIns="91425" bIns="45700" anchor="t" anchorCtr="0">
            <a:noAutofit/>
          </a:bodyPr>
          <a:lstStyle/>
          <a:p>
            <a:pPr marL="228600" lvl="0" indent="-182880">
              <a:lnSpc>
                <a:spcPct val="100000"/>
              </a:lnSpc>
              <a:spcBef>
                <a:spcPts val="0"/>
              </a:spcBef>
              <a:buSzPts val="1920"/>
            </a:pPr>
            <a:r>
              <a:rPr lang="en-US" sz="2400" dirty="0"/>
              <a:t>Statisticians</a:t>
            </a:r>
          </a:p>
          <a:p>
            <a:pPr marL="228600" lvl="0" indent="-182880">
              <a:lnSpc>
                <a:spcPct val="100000"/>
              </a:lnSpc>
              <a:spcBef>
                <a:spcPts val="0"/>
              </a:spcBef>
              <a:buSzPts val="1920"/>
            </a:pPr>
            <a:r>
              <a:rPr lang="en-US" sz="2400" dirty="0"/>
              <a:t>Mathematicians</a:t>
            </a:r>
          </a:p>
          <a:p>
            <a:pPr marL="228600" lvl="0" indent="-182880">
              <a:lnSpc>
                <a:spcPct val="100000"/>
              </a:lnSpc>
              <a:spcBef>
                <a:spcPts val="0"/>
              </a:spcBef>
              <a:buSzPts val="1920"/>
            </a:pPr>
            <a:r>
              <a:rPr lang="en-US" sz="2400" dirty="0"/>
              <a:t>Computer Scientists in</a:t>
            </a:r>
          </a:p>
          <a:p>
            <a:pPr marL="685800" lvl="1" indent="-182880">
              <a:spcBef>
                <a:spcPts val="0"/>
              </a:spcBef>
              <a:buSzPts val="1920"/>
            </a:pPr>
            <a:r>
              <a:rPr lang="en-US" sz="2200" dirty="0"/>
              <a:t>Data mining</a:t>
            </a:r>
          </a:p>
          <a:p>
            <a:pPr marL="685800" lvl="1" indent="-182880">
              <a:spcBef>
                <a:spcPts val="0"/>
              </a:spcBef>
              <a:buSzPts val="1920"/>
            </a:pPr>
            <a:r>
              <a:rPr lang="en-US" sz="2200" dirty="0"/>
              <a:t>Artificial Intelligence &amp; Machine Learning</a:t>
            </a:r>
          </a:p>
          <a:p>
            <a:pPr marL="685800" lvl="1" indent="-182880">
              <a:spcBef>
                <a:spcPts val="0"/>
              </a:spcBef>
              <a:buSzPts val="1920"/>
            </a:pPr>
            <a:r>
              <a:rPr lang="en-US" sz="2200" dirty="0"/>
              <a:t>Systems Development and Integration</a:t>
            </a:r>
          </a:p>
          <a:p>
            <a:pPr marL="685800" lvl="1" indent="-182880">
              <a:spcBef>
                <a:spcPts val="0"/>
              </a:spcBef>
              <a:buSzPts val="1920"/>
            </a:pPr>
            <a:r>
              <a:rPr lang="en-US" sz="2200" dirty="0"/>
              <a:t>Database development</a:t>
            </a:r>
          </a:p>
          <a:p>
            <a:pPr marL="685800" lvl="1" indent="-182880">
              <a:spcBef>
                <a:spcPts val="0"/>
              </a:spcBef>
              <a:buSzPts val="1920"/>
            </a:pPr>
            <a:r>
              <a:rPr lang="en-US" sz="2200" dirty="0"/>
              <a:t>Analytics</a:t>
            </a:r>
          </a:p>
          <a:p>
            <a:pPr marL="228600" lvl="0" indent="-182880">
              <a:lnSpc>
                <a:spcPct val="100000"/>
              </a:lnSpc>
              <a:spcBef>
                <a:spcPts val="0"/>
              </a:spcBef>
              <a:buSzPts val="1920"/>
            </a:pPr>
            <a:r>
              <a:rPr lang="en-US" sz="2400" dirty="0"/>
              <a:t>Domain Experts</a:t>
            </a:r>
          </a:p>
          <a:p>
            <a:pPr marL="685800" lvl="1" indent="-182880">
              <a:spcBef>
                <a:spcPts val="0"/>
              </a:spcBef>
              <a:buSzPts val="1920"/>
            </a:pPr>
            <a:r>
              <a:rPr lang="en-US" sz="2200" dirty="0"/>
              <a:t>Medical experts</a:t>
            </a:r>
          </a:p>
          <a:p>
            <a:pPr marL="685800" lvl="1" indent="-182880">
              <a:spcBef>
                <a:spcPts val="0"/>
              </a:spcBef>
              <a:buSzPts val="1920"/>
            </a:pPr>
            <a:r>
              <a:rPr lang="en-US" sz="2200" dirty="0"/>
              <a:t>Geneticists</a:t>
            </a:r>
          </a:p>
          <a:p>
            <a:pPr marL="685800" lvl="1" indent="-182880">
              <a:spcBef>
                <a:spcPts val="0"/>
              </a:spcBef>
              <a:buSzPts val="1920"/>
            </a:pPr>
            <a:r>
              <a:rPr lang="en-US" sz="2200" dirty="0"/>
              <a:t>Finance, Business, Economy experts</a:t>
            </a:r>
          </a:p>
          <a:p>
            <a:pPr marL="685800" lvl="1" indent="-182880">
              <a:spcBef>
                <a:spcPts val="0"/>
              </a:spcBef>
              <a:buSzPts val="1920"/>
            </a:pPr>
            <a:r>
              <a:rPr lang="en-US" sz="2200" dirty="0"/>
              <a:t>etc.</a:t>
            </a:r>
          </a:p>
        </p:txBody>
      </p:sp>
      <p:sp>
        <p:nvSpPr>
          <p:cNvPr id="108" name="Google Shape;108;p15"/>
          <p:cNvSpPr txBox="1">
            <a:spLocks noGrp="1"/>
          </p:cNvSpPr>
          <p:nvPr>
            <p:ph type="sldNum" idx="12"/>
          </p:nvPr>
        </p:nvSpPr>
        <p:spPr>
          <a:xfrm>
            <a:off x="10017212" y="6223830"/>
            <a:ext cx="170621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5</a:t>
            </a:fld>
            <a:endParaRPr/>
          </a:p>
        </p:txBody>
      </p:sp>
      <p:pic>
        <p:nvPicPr>
          <p:cNvPr id="4" name="Image 3">
            <a:extLst>
              <a:ext uri="{FF2B5EF4-FFF2-40B4-BE49-F238E27FC236}">
                <a16:creationId xmlns:a16="http://schemas.microsoft.com/office/drawing/2014/main" id="{CF0F9A5D-82A7-4383-8DAB-15E07D7BB47D}"/>
              </a:ext>
            </a:extLst>
          </p:cNvPr>
          <p:cNvPicPr>
            <a:picLocks noChangeAspect="1"/>
          </p:cNvPicPr>
          <p:nvPr/>
        </p:nvPicPr>
        <p:blipFill>
          <a:blip r:embed="rId3"/>
          <a:stretch>
            <a:fillRect/>
          </a:stretch>
        </p:blipFill>
        <p:spPr>
          <a:xfrm>
            <a:off x="7380028" y="1652056"/>
            <a:ext cx="4343400" cy="3695700"/>
          </a:xfrm>
          <a:prstGeom prst="rect">
            <a:avLst/>
          </a:prstGeom>
        </p:spPr>
      </p:pic>
    </p:spTree>
    <p:extLst>
      <p:ext uri="{BB962C8B-B14F-4D97-AF65-F5344CB8AC3E}">
        <p14:creationId xmlns:p14="http://schemas.microsoft.com/office/powerpoint/2010/main" val="22446426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5"/>
          <p:cNvSpPr txBox="1">
            <a:spLocks noGrp="1"/>
          </p:cNvSpPr>
          <p:nvPr>
            <p:ph type="title"/>
          </p:nvPr>
        </p:nvSpPr>
        <p:spPr>
          <a:xfrm>
            <a:off x="559402" y="295696"/>
            <a:ext cx="11166865" cy="1356360"/>
          </a:xfrm>
          <a:prstGeom prst="rect">
            <a:avLst/>
          </a:prstGeom>
          <a:noFill/>
          <a:ln>
            <a:noFill/>
          </a:ln>
        </p:spPr>
        <p:txBody>
          <a:bodyPr spcFirstLastPara="1" wrap="square" lIns="91425" tIns="45700" rIns="91425" bIns="45700" anchor="ctr" anchorCtr="0">
            <a:noAutofit/>
          </a:bodyPr>
          <a:lstStyle/>
          <a:p>
            <a:pPr marL="15657" defTabSz="914400">
              <a:spcBef>
                <a:spcPts val="123"/>
              </a:spcBef>
            </a:pPr>
            <a:r>
              <a:rPr lang="en-US" spc="-6" dirty="0"/>
              <a:t>Data </a:t>
            </a:r>
            <a:r>
              <a:rPr lang="en-US" spc="-12" dirty="0"/>
              <a:t>Science </a:t>
            </a:r>
            <a:r>
              <a:rPr lang="en-US" spc="-6" dirty="0"/>
              <a:t>is: </a:t>
            </a:r>
            <a:r>
              <a:rPr lang="en-US" dirty="0">
                <a:solidFill>
                  <a:srgbClr val="FF0000"/>
                </a:solidFill>
              </a:rPr>
              <a:t>about the whole processing  pipeline to extract information out of data</a:t>
            </a:r>
          </a:p>
        </p:txBody>
      </p:sp>
      <p:sp>
        <p:nvSpPr>
          <p:cNvPr id="107" name="Google Shape;107;p15"/>
          <p:cNvSpPr txBox="1">
            <a:spLocks noGrp="1"/>
          </p:cNvSpPr>
          <p:nvPr>
            <p:ph type="body" idx="1"/>
          </p:nvPr>
        </p:nvSpPr>
        <p:spPr>
          <a:xfrm>
            <a:off x="559559" y="1743496"/>
            <a:ext cx="11163869" cy="4329758"/>
          </a:xfrm>
          <a:prstGeom prst="rect">
            <a:avLst/>
          </a:prstGeom>
          <a:noFill/>
          <a:ln>
            <a:noFill/>
          </a:ln>
        </p:spPr>
        <p:txBody>
          <a:bodyPr spcFirstLastPara="1" wrap="square" lIns="91425" tIns="45700" rIns="91425" bIns="45700" anchor="t" anchorCtr="0">
            <a:noAutofit/>
          </a:bodyPr>
          <a:lstStyle/>
          <a:p>
            <a:pPr marL="228600" lvl="0" indent="-182880">
              <a:lnSpc>
                <a:spcPct val="100000"/>
              </a:lnSpc>
              <a:spcBef>
                <a:spcPts val="0"/>
              </a:spcBef>
              <a:buSzPts val="1920"/>
            </a:pPr>
            <a:r>
              <a:rPr lang="en-US" sz="2400" dirty="0"/>
              <a:t>Data Scientist understand and care about the whole data  pipeline:</a:t>
            </a:r>
          </a:p>
          <a:p>
            <a:pPr marL="685800" lvl="1" indent="-182880">
              <a:spcBef>
                <a:spcPts val="0"/>
              </a:spcBef>
              <a:buSzPts val="1920"/>
            </a:pPr>
            <a:r>
              <a:rPr lang="en-US" sz="2200" dirty="0"/>
              <a:t>A data pipeline consists of 3 steps: </a:t>
            </a:r>
          </a:p>
          <a:p>
            <a:pPr marL="1417320" lvl="2" indent="-457200">
              <a:spcBef>
                <a:spcPts val="0"/>
              </a:spcBef>
              <a:buSzPts val="1920"/>
              <a:buFont typeface="+mj-lt"/>
              <a:buAutoNum type="arabicPeriod"/>
            </a:pPr>
            <a:r>
              <a:rPr lang="en-US" sz="2400" dirty="0"/>
              <a:t>Preparing to run a model: </a:t>
            </a:r>
            <a:r>
              <a:rPr lang="en-US" sz="2400" dirty="0">
                <a:solidFill>
                  <a:schemeClr val="accent3"/>
                </a:solidFill>
              </a:rPr>
              <a:t>Gathering, cleaning, integrating, restructuring,  transforming, loading, filtering, deleting,  combining, merging, verifying, extracting,  shaping</a:t>
            </a:r>
          </a:p>
          <a:p>
            <a:pPr marL="1417320" lvl="2" indent="-457200">
              <a:spcBef>
                <a:spcPts val="0"/>
              </a:spcBef>
              <a:buSzPts val="1920"/>
              <a:buFont typeface="+mj-lt"/>
              <a:buAutoNum type="arabicPeriod"/>
            </a:pPr>
            <a:r>
              <a:rPr lang="en-US" sz="2400" dirty="0"/>
              <a:t>Running the model</a:t>
            </a:r>
          </a:p>
          <a:p>
            <a:pPr marL="1417320" lvl="2" indent="-457200">
              <a:spcBef>
                <a:spcPts val="0"/>
              </a:spcBef>
              <a:buSzPts val="1920"/>
              <a:buFont typeface="+mj-lt"/>
              <a:buAutoNum type="arabicPeriod"/>
            </a:pPr>
            <a:r>
              <a:rPr lang="en-US" sz="2400" dirty="0"/>
              <a:t>Communicating the results</a:t>
            </a:r>
          </a:p>
          <a:p>
            <a:pPr marL="685800" lvl="1" indent="-182880">
              <a:spcBef>
                <a:spcPts val="0"/>
              </a:spcBef>
              <a:buSzPts val="1920"/>
            </a:pPr>
            <a:endParaRPr lang="en-US" sz="2200" dirty="0"/>
          </a:p>
        </p:txBody>
      </p:sp>
      <p:sp>
        <p:nvSpPr>
          <p:cNvPr id="108" name="Google Shape;108;p15"/>
          <p:cNvSpPr txBox="1">
            <a:spLocks noGrp="1"/>
          </p:cNvSpPr>
          <p:nvPr>
            <p:ph type="sldNum" idx="12"/>
          </p:nvPr>
        </p:nvSpPr>
        <p:spPr>
          <a:xfrm>
            <a:off x="10017212" y="6223830"/>
            <a:ext cx="170621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6</a:t>
            </a:fld>
            <a:endParaRPr/>
          </a:p>
        </p:txBody>
      </p:sp>
    </p:spTree>
    <p:extLst>
      <p:ext uri="{BB962C8B-B14F-4D97-AF65-F5344CB8AC3E}">
        <p14:creationId xmlns:p14="http://schemas.microsoft.com/office/powerpoint/2010/main" val="32356664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5"/>
          <p:cNvSpPr txBox="1">
            <a:spLocks noGrp="1"/>
          </p:cNvSpPr>
          <p:nvPr>
            <p:ph type="title"/>
          </p:nvPr>
        </p:nvSpPr>
        <p:spPr>
          <a:xfrm>
            <a:off x="559402" y="295696"/>
            <a:ext cx="11166865" cy="1356360"/>
          </a:xfrm>
          <a:prstGeom prst="rect">
            <a:avLst/>
          </a:prstGeom>
          <a:noFill/>
          <a:ln>
            <a:noFill/>
          </a:ln>
        </p:spPr>
        <p:txBody>
          <a:bodyPr spcFirstLastPara="1" wrap="square" lIns="91425" tIns="45700" rIns="91425" bIns="45700" anchor="ctr" anchorCtr="0">
            <a:noAutofit/>
          </a:bodyPr>
          <a:lstStyle/>
          <a:p>
            <a:pPr marL="15657" defTabSz="914400">
              <a:spcBef>
                <a:spcPts val="123"/>
              </a:spcBef>
            </a:pPr>
            <a:r>
              <a:rPr lang="en-US" spc="-6" dirty="0"/>
              <a:t>AI</a:t>
            </a:r>
            <a:endParaRPr lang="en-US" dirty="0">
              <a:solidFill>
                <a:srgbClr val="FF0000"/>
              </a:solidFill>
            </a:endParaRPr>
          </a:p>
        </p:txBody>
      </p:sp>
      <p:sp>
        <p:nvSpPr>
          <p:cNvPr id="108" name="Google Shape;108;p15"/>
          <p:cNvSpPr txBox="1">
            <a:spLocks noGrp="1"/>
          </p:cNvSpPr>
          <p:nvPr>
            <p:ph type="sldNum" idx="12"/>
          </p:nvPr>
        </p:nvSpPr>
        <p:spPr>
          <a:xfrm>
            <a:off x="10017212" y="6223830"/>
            <a:ext cx="170621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7</a:t>
            </a:fld>
            <a:endParaRPr/>
          </a:p>
        </p:txBody>
      </p:sp>
      <p:pic>
        <p:nvPicPr>
          <p:cNvPr id="10" name="Picture 2">
            <a:extLst>
              <a:ext uri="{FF2B5EF4-FFF2-40B4-BE49-F238E27FC236}">
                <a16:creationId xmlns:a16="http://schemas.microsoft.com/office/drawing/2014/main" id="{660FE1DF-9662-47C6-BDB6-AF6B825EC9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6151" y="1643607"/>
            <a:ext cx="10713493" cy="46628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Espace réservé du contenu 2">
            <a:extLst>
              <a:ext uri="{FF2B5EF4-FFF2-40B4-BE49-F238E27FC236}">
                <a16:creationId xmlns:a16="http://schemas.microsoft.com/office/drawing/2014/main" id="{8F14C974-F55D-4C16-8049-82F8D107CAD4}"/>
              </a:ext>
            </a:extLst>
          </p:cNvPr>
          <p:cNvSpPr txBox="1">
            <a:spLocks/>
          </p:cNvSpPr>
          <p:nvPr/>
        </p:nvSpPr>
        <p:spPr>
          <a:xfrm>
            <a:off x="9193411" y="6242576"/>
            <a:ext cx="2439187" cy="319728"/>
          </a:xfrm>
          <a:prstGeom prst="rect">
            <a:avLst/>
          </a:prstGeom>
        </p:spPr>
        <p:txBody>
          <a:bodyPr vert="horz" lIns="0" tIns="45720" rIns="91440" bIns="45720" rtlCol="0">
            <a:normAutofit/>
          </a:bodyPr>
          <a:lstStyle>
            <a:lvl1pPr marL="228600" indent="-228600" algn="l" defTabSz="914400" rtl="0" eaLnBrk="1" latinLnBrk="0" hangingPunct="1">
              <a:lnSpc>
                <a:spcPct val="90000"/>
              </a:lnSpc>
              <a:spcBef>
                <a:spcPts val="1000"/>
              </a:spcBef>
              <a:spcAft>
                <a:spcPts val="1800"/>
              </a:spcAft>
              <a:buFont typeface="Arial" panose="020B0604020202020204" pitchFamily="34" charset="0"/>
              <a:buChar char="•"/>
              <a:defRPr lang="en-US" sz="3200" kern="1200">
                <a:solidFill>
                  <a:schemeClr val="accent3"/>
                </a:solidFill>
                <a:latin typeface="+mj-lt"/>
                <a:ea typeface="+mn-ea"/>
                <a:cs typeface="+mn-cs"/>
              </a:defRPr>
            </a:lvl1pPr>
            <a:lvl2pPr marL="685800" indent="-228600" algn="l" defTabSz="914400" rtl="0" eaLnBrk="1" latinLnBrk="0" hangingPunct="1">
              <a:lnSpc>
                <a:spcPct val="90000"/>
              </a:lnSpc>
              <a:spcBef>
                <a:spcPts val="500"/>
              </a:spcBef>
              <a:spcAft>
                <a:spcPts val="1800"/>
              </a:spcAft>
              <a:buFont typeface="Arial" panose="020B0604020202020204" pitchFamily="34" charset="0"/>
              <a:buChar char="•"/>
              <a:defRPr lang="en-US" sz="2800" kern="1200">
                <a:solidFill>
                  <a:schemeClr val="accent3"/>
                </a:solidFill>
                <a:latin typeface="+mj-lt"/>
                <a:ea typeface="+mn-ea"/>
                <a:cs typeface="+mn-cs"/>
              </a:defRPr>
            </a:lvl2pPr>
            <a:lvl3pPr marL="1143000" indent="-228600" algn="l" defTabSz="914400" rtl="0" eaLnBrk="1" latinLnBrk="0" hangingPunct="1">
              <a:lnSpc>
                <a:spcPct val="90000"/>
              </a:lnSpc>
              <a:spcBef>
                <a:spcPts val="500"/>
              </a:spcBef>
              <a:spcAft>
                <a:spcPts val="1800"/>
              </a:spcAft>
              <a:buFont typeface="Arial" panose="020B0604020202020204" pitchFamily="34" charset="0"/>
              <a:buChar char="•"/>
              <a:defRPr lang="en-US" sz="2400" kern="1200">
                <a:solidFill>
                  <a:schemeClr val="accent3"/>
                </a:solidFill>
                <a:latin typeface="+mj-lt"/>
                <a:ea typeface="+mn-ea"/>
                <a:cs typeface="+mn-cs"/>
              </a:defRPr>
            </a:lvl3pPr>
            <a:lvl4pPr marL="1600200" indent="-228600" algn="l" defTabSz="914400" rtl="0" eaLnBrk="1" latinLnBrk="0" hangingPunct="1">
              <a:lnSpc>
                <a:spcPct val="90000"/>
              </a:lnSpc>
              <a:spcBef>
                <a:spcPts val="500"/>
              </a:spcBef>
              <a:spcAft>
                <a:spcPts val="1800"/>
              </a:spcAft>
              <a:buFont typeface="Arial" panose="020B0604020202020204" pitchFamily="34" charset="0"/>
              <a:buChar char="•"/>
              <a:defRPr lang="en-US" sz="2000" kern="1200">
                <a:solidFill>
                  <a:schemeClr val="accent3"/>
                </a:solidFill>
                <a:latin typeface="+mj-lt"/>
                <a:ea typeface="+mn-ea"/>
                <a:cs typeface="+mn-cs"/>
              </a:defRPr>
            </a:lvl4pPr>
            <a:lvl5pPr marL="2057400" indent="-228600" algn="l" defTabSz="914400" rtl="0" eaLnBrk="1" latinLnBrk="0" hangingPunct="1">
              <a:lnSpc>
                <a:spcPct val="90000"/>
              </a:lnSpc>
              <a:spcBef>
                <a:spcPts val="500"/>
              </a:spcBef>
              <a:spcAft>
                <a:spcPts val="1800"/>
              </a:spcAft>
              <a:buFont typeface="Arial" panose="020B0604020202020204" pitchFamily="34" charset="0"/>
              <a:buChar char="•"/>
              <a:defRPr lang="en-US" sz="2000" kern="1200">
                <a:solidFill>
                  <a:schemeClr val="accent3"/>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sz="1600" dirty="0" err="1">
                <a:solidFill>
                  <a:schemeClr val="tx1"/>
                </a:solidFill>
              </a:rPr>
              <a:t>LeCun</a:t>
            </a:r>
            <a:r>
              <a:rPr lang="en-US" sz="1600" dirty="0">
                <a:solidFill>
                  <a:schemeClr val="tx1"/>
                </a:solidFill>
              </a:rPr>
              <a:t> et all. SIAM 2018</a:t>
            </a:r>
          </a:p>
        </p:txBody>
      </p:sp>
    </p:spTree>
    <p:extLst>
      <p:ext uri="{BB962C8B-B14F-4D97-AF65-F5344CB8AC3E}">
        <p14:creationId xmlns:p14="http://schemas.microsoft.com/office/powerpoint/2010/main" val="39347069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5"/>
          <p:cNvSpPr txBox="1">
            <a:spLocks noGrp="1"/>
          </p:cNvSpPr>
          <p:nvPr>
            <p:ph type="title"/>
          </p:nvPr>
        </p:nvSpPr>
        <p:spPr>
          <a:xfrm>
            <a:off x="559402" y="295696"/>
            <a:ext cx="11166865" cy="1356360"/>
          </a:xfrm>
          <a:prstGeom prst="rect">
            <a:avLst/>
          </a:prstGeom>
          <a:noFill/>
          <a:ln>
            <a:noFill/>
          </a:ln>
        </p:spPr>
        <p:txBody>
          <a:bodyPr spcFirstLastPara="1" wrap="square" lIns="91425" tIns="45700" rIns="91425" bIns="45700" anchor="ctr" anchorCtr="0">
            <a:noAutofit/>
          </a:bodyPr>
          <a:lstStyle/>
          <a:p>
            <a:pPr marL="15657" defTabSz="914400">
              <a:spcBef>
                <a:spcPts val="123"/>
              </a:spcBef>
            </a:pPr>
            <a:r>
              <a:rPr lang="en-US" spc="-6" dirty="0"/>
              <a:t>AI zoo</a:t>
            </a:r>
            <a:endParaRPr lang="en-US" dirty="0">
              <a:solidFill>
                <a:srgbClr val="FF0000"/>
              </a:solidFill>
            </a:endParaRPr>
          </a:p>
        </p:txBody>
      </p:sp>
      <p:sp>
        <p:nvSpPr>
          <p:cNvPr id="108" name="Google Shape;108;p15"/>
          <p:cNvSpPr txBox="1">
            <a:spLocks noGrp="1"/>
          </p:cNvSpPr>
          <p:nvPr>
            <p:ph type="sldNum" idx="12"/>
          </p:nvPr>
        </p:nvSpPr>
        <p:spPr>
          <a:xfrm>
            <a:off x="10017212" y="6223830"/>
            <a:ext cx="170621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8</a:t>
            </a:fld>
            <a:endParaRPr/>
          </a:p>
        </p:txBody>
      </p:sp>
      <p:pic>
        <p:nvPicPr>
          <p:cNvPr id="6" name="Picture 2" descr="Résultat de recherche d'images pour &quot;machine learning algorithm&quot;">
            <a:extLst>
              <a:ext uri="{FF2B5EF4-FFF2-40B4-BE49-F238E27FC236}">
                <a16:creationId xmlns:a16="http://schemas.microsoft.com/office/drawing/2014/main" id="{2311E76B-585E-4608-A36E-8373DD933F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95924" y="1395220"/>
            <a:ext cx="7108488" cy="50854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08917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5"/>
          <p:cNvSpPr txBox="1">
            <a:spLocks noGrp="1"/>
          </p:cNvSpPr>
          <p:nvPr>
            <p:ph type="title"/>
          </p:nvPr>
        </p:nvSpPr>
        <p:spPr>
          <a:xfrm>
            <a:off x="559402" y="295696"/>
            <a:ext cx="11166865" cy="1356360"/>
          </a:xfrm>
          <a:prstGeom prst="rect">
            <a:avLst/>
          </a:prstGeom>
          <a:noFill/>
          <a:ln>
            <a:noFill/>
          </a:ln>
        </p:spPr>
        <p:txBody>
          <a:bodyPr spcFirstLastPara="1" wrap="square" lIns="91425" tIns="45700" rIns="91425" bIns="45700" anchor="ctr" anchorCtr="0">
            <a:noAutofit/>
          </a:bodyPr>
          <a:lstStyle/>
          <a:p>
            <a:pPr marL="15657" defTabSz="914400">
              <a:spcBef>
                <a:spcPts val="123"/>
              </a:spcBef>
            </a:pPr>
            <a:r>
              <a:rPr lang="en-US" spc="-6" dirty="0"/>
              <a:t>Data </a:t>
            </a:r>
            <a:r>
              <a:rPr lang="en-US" spc="-12" dirty="0"/>
              <a:t>Science </a:t>
            </a:r>
            <a:r>
              <a:rPr lang="en-US" spc="-6" dirty="0"/>
              <a:t>Success</a:t>
            </a:r>
            <a:endParaRPr lang="en-US" dirty="0">
              <a:solidFill>
                <a:srgbClr val="FF0000"/>
              </a:solidFill>
            </a:endParaRPr>
          </a:p>
        </p:txBody>
      </p:sp>
      <p:sp>
        <p:nvSpPr>
          <p:cNvPr id="108" name="Google Shape;108;p15"/>
          <p:cNvSpPr txBox="1">
            <a:spLocks noGrp="1"/>
          </p:cNvSpPr>
          <p:nvPr>
            <p:ph type="sldNum" idx="12"/>
          </p:nvPr>
        </p:nvSpPr>
        <p:spPr>
          <a:xfrm>
            <a:off x="10017212" y="6223830"/>
            <a:ext cx="170621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9</a:t>
            </a:fld>
            <a:endParaRPr/>
          </a:p>
        </p:txBody>
      </p:sp>
      <p:sp>
        <p:nvSpPr>
          <p:cNvPr id="7" name="object 2">
            <a:extLst>
              <a:ext uri="{FF2B5EF4-FFF2-40B4-BE49-F238E27FC236}">
                <a16:creationId xmlns:a16="http://schemas.microsoft.com/office/drawing/2014/main" id="{F3F2E644-AF56-4FAC-9390-37EF31C6D0D2}"/>
              </a:ext>
            </a:extLst>
          </p:cNvPr>
          <p:cNvSpPr/>
          <p:nvPr/>
        </p:nvSpPr>
        <p:spPr>
          <a:xfrm>
            <a:off x="282256" y="1301626"/>
            <a:ext cx="4500875" cy="4511041"/>
          </a:xfrm>
          <a:prstGeom prst="rect">
            <a:avLst/>
          </a:prstGeom>
          <a:blipFill>
            <a:blip r:embed="rId3" cstate="print"/>
            <a:stretch>
              <a:fillRect/>
            </a:stretch>
          </a:blipFill>
        </p:spPr>
        <p:txBody>
          <a:bodyPr wrap="square" lIns="0" tIns="0" rIns="0" bIns="0" rtlCol="0"/>
          <a:lstStyle/>
          <a:p>
            <a:endParaRPr/>
          </a:p>
        </p:txBody>
      </p:sp>
      <p:pic>
        <p:nvPicPr>
          <p:cNvPr id="5" name="Image 4">
            <a:extLst>
              <a:ext uri="{FF2B5EF4-FFF2-40B4-BE49-F238E27FC236}">
                <a16:creationId xmlns:a16="http://schemas.microsoft.com/office/drawing/2014/main" id="{74BA88FF-FDCD-4AFC-8B29-27370E5EFC89}"/>
              </a:ext>
            </a:extLst>
          </p:cNvPr>
          <p:cNvPicPr>
            <a:picLocks noChangeAspect="1"/>
          </p:cNvPicPr>
          <p:nvPr/>
        </p:nvPicPr>
        <p:blipFill>
          <a:blip r:embed="rId4"/>
          <a:stretch>
            <a:fillRect/>
          </a:stretch>
        </p:blipFill>
        <p:spPr>
          <a:xfrm>
            <a:off x="8604248" y="295696"/>
            <a:ext cx="3305496" cy="2203664"/>
          </a:xfrm>
          <a:prstGeom prst="rect">
            <a:avLst/>
          </a:prstGeom>
        </p:spPr>
      </p:pic>
      <p:pic>
        <p:nvPicPr>
          <p:cNvPr id="8" name="Image 7">
            <a:extLst>
              <a:ext uri="{FF2B5EF4-FFF2-40B4-BE49-F238E27FC236}">
                <a16:creationId xmlns:a16="http://schemas.microsoft.com/office/drawing/2014/main" id="{F85391B6-DE86-4962-9AE7-3B8625771EA8}"/>
              </a:ext>
            </a:extLst>
          </p:cNvPr>
          <p:cNvPicPr>
            <a:picLocks noChangeAspect="1"/>
          </p:cNvPicPr>
          <p:nvPr/>
        </p:nvPicPr>
        <p:blipFill>
          <a:blip r:embed="rId5"/>
          <a:stretch>
            <a:fillRect/>
          </a:stretch>
        </p:blipFill>
        <p:spPr>
          <a:xfrm>
            <a:off x="8615024" y="2506189"/>
            <a:ext cx="3283944" cy="1862612"/>
          </a:xfrm>
          <a:prstGeom prst="rect">
            <a:avLst/>
          </a:prstGeom>
        </p:spPr>
      </p:pic>
      <p:pic>
        <p:nvPicPr>
          <p:cNvPr id="10" name="Image 9">
            <a:extLst>
              <a:ext uri="{FF2B5EF4-FFF2-40B4-BE49-F238E27FC236}">
                <a16:creationId xmlns:a16="http://schemas.microsoft.com/office/drawing/2014/main" id="{7DAD93BD-91FC-4321-8DAB-1372FFEDFD7F}"/>
              </a:ext>
            </a:extLst>
          </p:cNvPr>
          <p:cNvPicPr>
            <a:picLocks noChangeAspect="1"/>
          </p:cNvPicPr>
          <p:nvPr/>
        </p:nvPicPr>
        <p:blipFill>
          <a:blip r:embed="rId6"/>
          <a:stretch>
            <a:fillRect/>
          </a:stretch>
        </p:blipFill>
        <p:spPr>
          <a:xfrm>
            <a:off x="8593472" y="4378404"/>
            <a:ext cx="3305496" cy="2210551"/>
          </a:xfrm>
          <a:prstGeom prst="rect">
            <a:avLst/>
          </a:prstGeom>
        </p:spPr>
      </p:pic>
      <p:pic>
        <p:nvPicPr>
          <p:cNvPr id="12" name="Image 11">
            <a:extLst>
              <a:ext uri="{FF2B5EF4-FFF2-40B4-BE49-F238E27FC236}">
                <a16:creationId xmlns:a16="http://schemas.microsoft.com/office/drawing/2014/main" id="{A82A9DD7-13AE-4B84-B6A7-92C8A1C865E3}"/>
              </a:ext>
            </a:extLst>
          </p:cNvPr>
          <p:cNvPicPr>
            <a:picLocks noChangeAspect="1"/>
          </p:cNvPicPr>
          <p:nvPr/>
        </p:nvPicPr>
        <p:blipFill>
          <a:blip r:embed="rId7"/>
          <a:stretch>
            <a:fillRect/>
          </a:stretch>
        </p:blipFill>
        <p:spPr>
          <a:xfrm>
            <a:off x="5169729" y="4290297"/>
            <a:ext cx="3445296" cy="2298658"/>
          </a:xfrm>
          <a:prstGeom prst="rect">
            <a:avLst/>
          </a:prstGeom>
        </p:spPr>
      </p:pic>
      <p:pic>
        <p:nvPicPr>
          <p:cNvPr id="14" name="Image 13">
            <a:extLst>
              <a:ext uri="{FF2B5EF4-FFF2-40B4-BE49-F238E27FC236}">
                <a16:creationId xmlns:a16="http://schemas.microsoft.com/office/drawing/2014/main" id="{580020BD-EF23-4E3A-81F3-D427F75C0012}"/>
              </a:ext>
            </a:extLst>
          </p:cNvPr>
          <p:cNvPicPr>
            <a:picLocks noChangeAspect="1"/>
          </p:cNvPicPr>
          <p:nvPr/>
        </p:nvPicPr>
        <p:blipFill>
          <a:blip r:embed="rId8"/>
          <a:stretch>
            <a:fillRect/>
          </a:stretch>
        </p:blipFill>
        <p:spPr>
          <a:xfrm>
            <a:off x="5158336" y="2505630"/>
            <a:ext cx="3445296" cy="1862613"/>
          </a:xfrm>
          <a:prstGeom prst="rect">
            <a:avLst/>
          </a:prstGeom>
        </p:spPr>
      </p:pic>
      <p:pic>
        <p:nvPicPr>
          <p:cNvPr id="16" name="Image 15">
            <a:extLst>
              <a:ext uri="{FF2B5EF4-FFF2-40B4-BE49-F238E27FC236}">
                <a16:creationId xmlns:a16="http://schemas.microsoft.com/office/drawing/2014/main" id="{AB89A493-A5EC-4E4E-AA74-C8BA5FB480E8}"/>
              </a:ext>
            </a:extLst>
          </p:cNvPr>
          <p:cNvPicPr>
            <a:picLocks noChangeAspect="1"/>
          </p:cNvPicPr>
          <p:nvPr/>
        </p:nvPicPr>
        <p:blipFill>
          <a:blip r:embed="rId9"/>
          <a:stretch>
            <a:fillRect/>
          </a:stretch>
        </p:blipFill>
        <p:spPr>
          <a:xfrm rot="5400000">
            <a:off x="5751196" y="827738"/>
            <a:ext cx="2282361" cy="1073423"/>
          </a:xfrm>
          <a:prstGeom prst="rect">
            <a:avLst/>
          </a:prstGeom>
        </p:spPr>
      </p:pic>
      <p:pic>
        <p:nvPicPr>
          <p:cNvPr id="18" name="Image 17">
            <a:extLst>
              <a:ext uri="{FF2B5EF4-FFF2-40B4-BE49-F238E27FC236}">
                <a16:creationId xmlns:a16="http://schemas.microsoft.com/office/drawing/2014/main" id="{CF7215DC-8E46-4887-BCA7-FC7B8D7CA0FE}"/>
              </a:ext>
            </a:extLst>
          </p:cNvPr>
          <p:cNvPicPr>
            <a:picLocks noChangeAspect="1"/>
          </p:cNvPicPr>
          <p:nvPr/>
        </p:nvPicPr>
        <p:blipFill>
          <a:blip r:embed="rId10"/>
          <a:stretch>
            <a:fillRect/>
          </a:stretch>
        </p:blipFill>
        <p:spPr>
          <a:xfrm>
            <a:off x="7221537" y="720963"/>
            <a:ext cx="1749743" cy="1588097"/>
          </a:xfrm>
          <a:prstGeom prst="rect">
            <a:avLst/>
          </a:prstGeom>
        </p:spPr>
      </p:pic>
      <p:pic>
        <p:nvPicPr>
          <p:cNvPr id="21" name="Image 20">
            <a:extLst>
              <a:ext uri="{FF2B5EF4-FFF2-40B4-BE49-F238E27FC236}">
                <a16:creationId xmlns:a16="http://schemas.microsoft.com/office/drawing/2014/main" id="{094FE3E1-E2D3-4350-A1EE-3B0BFA94AE39}"/>
              </a:ext>
            </a:extLst>
          </p:cNvPr>
          <p:cNvPicPr>
            <a:picLocks noChangeAspect="1"/>
          </p:cNvPicPr>
          <p:nvPr/>
        </p:nvPicPr>
        <p:blipFill>
          <a:blip r:embed="rId11"/>
          <a:stretch>
            <a:fillRect/>
          </a:stretch>
        </p:blipFill>
        <p:spPr>
          <a:xfrm>
            <a:off x="3152312" y="5561605"/>
            <a:ext cx="1950720" cy="1030224"/>
          </a:xfrm>
          <a:prstGeom prst="rect">
            <a:avLst/>
          </a:prstGeom>
        </p:spPr>
      </p:pic>
      <p:pic>
        <p:nvPicPr>
          <p:cNvPr id="4098" name="Picture 2" descr="AI Gahaku : A masterpiece from your photos.">
            <a:extLst>
              <a:ext uri="{FF2B5EF4-FFF2-40B4-BE49-F238E27FC236}">
                <a16:creationId xmlns:a16="http://schemas.microsoft.com/office/drawing/2014/main" id="{A6E7772A-8555-4F0A-BBA0-597F3232215F}"/>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33672" y="5036380"/>
            <a:ext cx="2962275" cy="1552575"/>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War Against The Machines: How AI Is Changing The Way We Make Music |  Telekom Electronic Beats">
            <a:extLst>
              <a:ext uri="{FF2B5EF4-FFF2-40B4-BE49-F238E27FC236}">
                <a16:creationId xmlns:a16="http://schemas.microsoft.com/office/drawing/2014/main" id="{F73D4427-3D35-4858-AC84-EC8A748341BB}"/>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154251" y="2344893"/>
            <a:ext cx="2828925" cy="1619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0417815"/>
      </p:ext>
    </p:extLst>
  </p:cSld>
  <p:clrMapOvr>
    <a:masterClrMapping/>
  </p:clrMapOvr>
</p:sld>
</file>

<file path=ppt/theme/theme1.xml><?xml version="1.0" encoding="utf-8"?>
<a:theme xmlns:a="http://schemas.openxmlformats.org/drawingml/2006/main" name="Base">
  <a:themeElements>
    <a:clrScheme name="Base">
      <a:dk1>
        <a:srgbClr val="000000"/>
      </a:dk1>
      <a:lt1>
        <a:srgbClr val="FFFFFF"/>
      </a:lt1>
      <a:dk2>
        <a:srgbClr val="565349"/>
      </a:dk2>
      <a:lt2>
        <a:srgbClr val="DDDDDD"/>
      </a:lt2>
      <a:accent1>
        <a:srgbClr val="A6B727"/>
      </a:accent1>
      <a:accent2>
        <a:srgbClr val="DF5327"/>
      </a:accent2>
      <a:accent3>
        <a:srgbClr val="FE9E00"/>
      </a:accent3>
      <a:accent4>
        <a:srgbClr val="418AB3"/>
      </a:accent4>
      <a:accent5>
        <a:srgbClr val="D7D447"/>
      </a:accent5>
      <a:accent6>
        <a:srgbClr val="818183"/>
      </a:accent6>
      <a:hlink>
        <a:srgbClr val="F59E00"/>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hèm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299</TotalTime>
  <Words>3017</Words>
  <Application>Microsoft Office PowerPoint</Application>
  <PresentationFormat>Grand écran</PresentationFormat>
  <Paragraphs>306</Paragraphs>
  <Slides>40</Slides>
  <Notes>40</Notes>
  <HiddenSlides>0</HiddenSlides>
  <MMClips>0</MMClips>
  <ScaleCrop>false</ScaleCrop>
  <HeadingPairs>
    <vt:vector size="6" baseType="variant">
      <vt:variant>
        <vt:lpstr>Polices utilisées</vt:lpstr>
      </vt:variant>
      <vt:variant>
        <vt:i4>3</vt:i4>
      </vt:variant>
      <vt:variant>
        <vt:lpstr>Thème</vt:lpstr>
      </vt:variant>
      <vt:variant>
        <vt:i4>1</vt:i4>
      </vt:variant>
      <vt:variant>
        <vt:lpstr>Titres des diapositives</vt:lpstr>
      </vt:variant>
      <vt:variant>
        <vt:i4>40</vt:i4>
      </vt:variant>
    </vt:vector>
  </HeadingPairs>
  <TitlesOfParts>
    <vt:vector size="44" baseType="lpstr">
      <vt:lpstr>Corbel</vt:lpstr>
      <vt:lpstr>Calibri</vt:lpstr>
      <vt:lpstr>Arial</vt:lpstr>
      <vt:lpstr>Base</vt:lpstr>
      <vt:lpstr>Data Science and Machine Learning</vt:lpstr>
      <vt:lpstr>Data is: Big!</vt:lpstr>
      <vt:lpstr>If I have data, I will know :)</vt:lpstr>
      <vt:lpstr>Data Science is: making sense of Data</vt:lpstr>
      <vt:lpstr>Data Science is: multidisciplinary</vt:lpstr>
      <vt:lpstr>Data Science is: about the whole processing  pipeline to extract information out of data</vt:lpstr>
      <vt:lpstr>AI</vt:lpstr>
      <vt:lpstr>AI zoo</vt:lpstr>
      <vt:lpstr>Data Science Success</vt:lpstr>
      <vt:lpstr>Présentation PowerPoint</vt:lpstr>
      <vt:lpstr>Présentation PowerPoint</vt:lpstr>
      <vt:lpstr>Présentation PowerPoint</vt:lpstr>
      <vt:lpstr>Présentation PowerPoint</vt:lpstr>
      <vt:lpstr>Data Science Principals</vt:lpstr>
      <vt:lpstr>P1: Data Science is a process</vt:lpstr>
      <vt:lpstr>P1: Data Science is a process A simple workflow from a technical PoV</vt:lpstr>
      <vt:lpstr>P1: Data Science is a process A simple workflow</vt:lpstr>
      <vt:lpstr>P1: Data Science is a process A simple workflow</vt:lpstr>
      <vt:lpstr>P1: Data Science is a process A simple workflow</vt:lpstr>
      <vt:lpstr>P1: Data Science is a process A simple workflow</vt:lpstr>
      <vt:lpstr>P1: Data Science is a process A simple workflow</vt:lpstr>
      <vt:lpstr>P2: Machine learning is optimization</vt:lpstr>
      <vt:lpstr>P2: Machine learning is optimization</vt:lpstr>
      <vt:lpstr>P2: Generalizing</vt:lpstr>
      <vt:lpstr>P3: Missing information</vt:lpstr>
      <vt:lpstr>P4: Data science needs to be evaluated  in the context of operation</vt:lpstr>
      <vt:lpstr>P5: Entities that are similar on some attributes  often are similar on unseen attributes (causality)</vt:lpstr>
      <vt:lpstr>P6: Correlation</vt:lpstr>
      <vt:lpstr>ML vs Stat</vt:lpstr>
      <vt:lpstr>ML terminology</vt:lpstr>
      <vt:lpstr>ML Terminology</vt:lpstr>
      <vt:lpstr>ML Terminology</vt:lpstr>
      <vt:lpstr>ML Terminology</vt:lpstr>
      <vt:lpstr>ML Terminology</vt:lpstr>
      <vt:lpstr>Data preparation problem</vt:lpstr>
      <vt:lpstr>Data preparation problem</vt:lpstr>
      <vt:lpstr>Data preparation problem</vt:lpstr>
      <vt:lpstr>Data preparation problem</vt:lpstr>
      <vt:lpstr>Data preparation problem</vt:lpstr>
      <vt:lpstr>Data preparation problem</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Science and Machine Learning</dc:title>
  <cp:lastModifiedBy>Ismail BERRADA</cp:lastModifiedBy>
  <cp:revision>52</cp:revision>
  <dcterms:modified xsi:type="dcterms:W3CDTF">2020-10-05T12:32:21Z</dcterms:modified>
</cp:coreProperties>
</file>